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49"/>
  </p:notesMasterIdLst>
  <p:sldIdLst>
    <p:sldId id="285" r:id="rId2"/>
    <p:sldId id="286" r:id="rId3"/>
    <p:sldId id="287" r:id="rId4"/>
    <p:sldId id="288" r:id="rId5"/>
    <p:sldId id="289" r:id="rId6"/>
    <p:sldId id="290" r:id="rId7"/>
    <p:sldId id="291" r:id="rId8"/>
    <p:sldId id="292" r:id="rId9"/>
    <p:sldId id="293" r:id="rId10"/>
    <p:sldId id="294" r:id="rId11"/>
    <p:sldId id="295" r:id="rId12"/>
    <p:sldId id="296" r:id="rId13"/>
    <p:sldId id="297" r:id="rId14"/>
    <p:sldId id="298" r:id="rId15"/>
    <p:sldId id="299" r:id="rId16"/>
    <p:sldId id="300" r:id="rId17"/>
    <p:sldId id="301" r:id="rId18"/>
    <p:sldId id="302" r:id="rId19"/>
    <p:sldId id="274" r:id="rId20"/>
    <p:sldId id="275" r:id="rId21"/>
    <p:sldId id="276" r:id="rId22"/>
    <p:sldId id="277" r:id="rId23"/>
    <p:sldId id="278" r:id="rId24"/>
    <p:sldId id="279" r:id="rId25"/>
    <p:sldId id="280" r:id="rId26"/>
    <p:sldId id="281" r:id="rId27"/>
    <p:sldId id="282" r:id="rId28"/>
    <p:sldId id="283" r:id="rId29"/>
    <p:sldId id="284" r:id="rId30"/>
    <p:sldId id="256" r:id="rId31"/>
    <p:sldId id="257" r:id="rId32"/>
    <p:sldId id="258" r:id="rId33"/>
    <p:sldId id="259" r:id="rId34"/>
    <p:sldId id="260" r:id="rId35"/>
    <p:sldId id="261" r:id="rId36"/>
    <p:sldId id="262" r:id="rId37"/>
    <p:sldId id="263" r:id="rId38"/>
    <p:sldId id="264" r:id="rId39"/>
    <p:sldId id="265" r:id="rId40"/>
    <p:sldId id="266" r:id="rId41"/>
    <p:sldId id="267" r:id="rId42"/>
    <p:sldId id="268" r:id="rId43"/>
    <p:sldId id="269" r:id="rId44"/>
    <p:sldId id="270" r:id="rId45"/>
    <p:sldId id="271" r:id="rId46"/>
    <p:sldId id="272" r:id="rId47"/>
    <p:sldId id="273" r:id="rId48"/>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3" d="100"/>
          <a:sy n="93" d="100"/>
        </p:scale>
        <p:origin x="726" y="84"/>
      </p:cViewPr>
      <p:guideLst>
        <p:guide orient="horz" pos="1620"/>
        <p:guide pos="288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1124403446"/>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090094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2041fa578b2_0_13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2041fa578b2_0_13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125710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2041fa578b2_0_13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2041fa578b2_0_13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875706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2041fa578b2_0_13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2041fa578b2_0_13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554651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2041fa578b2_0_13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2041fa578b2_0_13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538889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2041fa578b2_0_13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 name="Google Shape;250;g2041fa578b2_0_13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573243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2041fa578b2_0_13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 name="Google Shape;256;g2041fa578b2_0_13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584986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26fd8fd3a0c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 name="Google Shape;262;g26fd8fd3a0c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403572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2041fa578b2_0_13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 name="Google Shape;270;g2041fa578b2_0_13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901403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2041fa578b2_0_13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 name="Google Shape;276;g2041fa578b2_0_13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549074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2e019b8cae7_1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2e019b8cae7_1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714285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26fd8fd3a0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26fd8fd3a0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757674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2e019b8cae7_1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2e019b8cae7_1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033502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2e019b8cae7_1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2e019b8cae7_1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498330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2e019b8cae7_1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2e019b8cae7_1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7744218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2e019b8cae7_1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2e019b8cae7_1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3282043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2e019b8cae7_1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2e019b8cae7_1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8323975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2e019b8cae7_1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2e019b8cae7_1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4732138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2e019b8cae7_1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2e019b8cae7_1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9521658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2e019b8cae7_1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2e019b8cae7_1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758017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2e019b8cae7_1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2e019b8cae7_1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0441000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2e019b8cae7_1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2e019b8cae7_1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791284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26fd8fd3a0c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 name="Google Shape;117;g26fd8fd3a0c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4716144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426638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2592ad23b7d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2592ad23b7d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4673513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2592ad23b7d_0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2592ad23b7d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0559464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2592ad23b7d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2592ad23b7d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2849096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2592ad23b7d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2592ad23b7d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7103057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2e019b8cae7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2e019b8cae7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5977702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2e019b8cae7_1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2e019b8cae7_1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8503977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2e019b8cae7_1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2e019b8cae7_1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4402925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2e019b8cae7_1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2e019b8cae7_1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4906487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2592ad23b7d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g2592ad23b7d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445873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26fd8fd3a0c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 name="Google Shape;125;g26fd8fd3a0c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930302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2592ad23b7d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2592ad23b7d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9102247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2592ad23b7d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 name="Google Shape;117;g2592ad23b7d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9480380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2592ad23b7d_0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2592ad23b7d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0926961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2592ad23b7d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2592ad23b7d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652497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2592ad23b7d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2592ad23b7d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2889860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2592ad23b7d_0_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2592ad23b7d_0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70125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2592ad23b7d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2592ad23b7d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1036859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2592ad23b7d_0_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2592ad23b7d_0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861231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26fd8fd3a0c_0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26fd8fd3a0c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63976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26fd8fd3a0c_0_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26fd8fd3a0c_0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328609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2041fa578b2_0_12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2041fa578b2_0_12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384756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2041fa578b2_0_12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2041fa578b2_0_12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804169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2041fa578b2_0_13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2041fa578b2_0_13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534617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ustom layout 11">
  <p:cSld name="Custom layout 11">
    <p:bg>
      <p:bgPr>
        <a:solidFill>
          <a:srgbClr val="FFFFFF"/>
        </a:solidFill>
        <a:effectLst/>
      </p:bgPr>
    </p:bg>
    <p:spTree>
      <p:nvGrpSpPr>
        <p:cNvPr id="1" name="Shape 55"/>
        <p:cNvGrpSpPr/>
        <p:nvPr/>
      </p:nvGrpSpPr>
      <p:grpSpPr>
        <a:xfrm>
          <a:off x="0" y="0"/>
          <a:ext cx="0" cy="0"/>
          <a:chOff x="0" y="0"/>
          <a:chExt cx="0" cy="0"/>
        </a:xfrm>
      </p:grpSpPr>
      <p:sp>
        <p:nvSpPr>
          <p:cNvPr id="56" name="Google Shape;56;p13"/>
          <p:cNvSpPr/>
          <p:nvPr/>
        </p:nvSpPr>
        <p:spPr>
          <a:xfrm>
            <a:off x="0" y="0"/>
            <a:ext cx="9144000" cy="5143500"/>
          </a:xfrm>
          <a:prstGeom prst="rect">
            <a:avLst/>
          </a:prstGeom>
          <a:solidFill>
            <a:srgbClr val="434343"/>
          </a:solid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a:p>
        </p:txBody>
      </p:sp>
      <p:sp>
        <p:nvSpPr>
          <p:cNvPr id="57" name="Google Shape;57;p13"/>
          <p:cNvSpPr/>
          <p:nvPr/>
        </p:nvSpPr>
        <p:spPr>
          <a:xfrm>
            <a:off x="2355525" y="312600"/>
            <a:ext cx="4518300" cy="4518300"/>
          </a:xfrm>
          <a:prstGeom prst="ellipse">
            <a:avLst/>
          </a:prstGeom>
          <a:noFill/>
          <a:ln w="76200"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13"/>
          <p:cNvSpPr/>
          <p:nvPr/>
        </p:nvSpPr>
        <p:spPr>
          <a:xfrm>
            <a:off x="2581178" y="538253"/>
            <a:ext cx="4066800" cy="4066800"/>
          </a:xfrm>
          <a:prstGeom prst="ellipse">
            <a:avLst/>
          </a:prstGeom>
          <a:noFill/>
          <a:ln w="28575" cap="flat" cmpd="sng">
            <a:solidFill>
              <a:srgbClr val="EE221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13"/>
          <p:cNvSpPr txBox="1">
            <a:spLocks noGrp="1"/>
          </p:cNvSpPr>
          <p:nvPr>
            <p:ph type="ctrTitle"/>
          </p:nvPr>
        </p:nvSpPr>
        <p:spPr>
          <a:xfrm>
            <a:off x="2709675" y="1441775"/>
            <a:ext cx="3810000" cy="1510800"/>
          </a:xfrm>
          <a:prstGeom prst="rect">
            <a:avLst/>
          </a:prstGeom>
          <a:noFill/>
        </p:spPr>
        <p:txBody>
          <a:bodyPr spcFirstLastPara="1" wrap="square" lIns="91425" tIns="91425" rIns="91425" bIns="91425" anchor="b" anchorCtr="0">
            <a:normAutofit/>
          </a:bodyPr>
          <a:lstStyle>
            <a:lvl1pPr lvl="0" algn="ctr" rtl="0">
              <a:lnSpc>
                <a:spcPct val="100000"/>
              </a:lnSpc>
              <a:spcBef>
                <a:spcPts val="0"/>
              </a:spcBef>
              <a:spcAft>
                <a:spcPts val="0"/>
              </a:spcAft>
              <a:buClr>
                <a:srgbClr val="FFFFFF"/>
              </a:buClr>
              <a:buSzPts val="4800"/>
              <a:buNone/>
              <a:defRPr sz="4800" b="1">
                <a:solidFill>
                  <a:srgbClr val="FFFFFF"/>
                </a:solidFill>
                <a:latin typeface="Lato"/>
                <a:ea typeface="Lato"/>
                <a:cs typeface="Lato"/>
                <a:sym typeface="Lato"/>
              </a:defRPr>
            </a:lvl1pPr>
            <a:lvl2pPr lvl="1" algn="ctr" rtl="0">
              <a:lnSpc>
                <a:spcPct val="100000"/>
              </a:lnSpc>
              <a:spcBef>
                <a:spcPts val="0"/>
              </a:spcBef>
              <a:spcAft>
                <a:spcPts val="0"/>
              </a:spcAft>
              <a:buClr>
                <a:srgbClr val="FFFFFF"/>
              </a:buClr>
              <a:buSzPts val="4800"/>
              <a:buNone/>
              <a:defRPr sz="4800" b="1">
                <a:solidFill>
                  <a:srgbClr val="FFFFFF"/>
                </a:solidFill>
                <a:latin typeface="Lato"/>
                <a:ea typeface="Lato"/>
                <a:cs typeface="Lato"/>
                <a:sym typeface="Lato"/>
              </a:defRPr>
            </a:lvl2pPr>
            <a:lvl3pPr lvl="2" algn="ctr" rtl="0">
              <a:lnSpc>
                <a:spcPct val="100000"/>
              </a:lnSpc>
              <a:spcBef>
                <a:spcPts val="0"/>
              </a:spcBef>
              <a:spcAft>
                <a:spcPts val="0"/>
              </a:spcAft>
              <a:buClr>
                <a:srgbClr val="FFFFFF"/>
              </a:buClr>
              <a:buSzPts val="4800"/>
              <a:buNone/>
              <a:defRPr sz="4800" b="1">
                <a:solidFill>
                  <a:srgbClr val="FFFFFF"/>
                </a:solidFill>
                <a:latin typeface="Lato"/>
                <a:ea typeface="Lato"/>
                <a:cs typeface="Lato"/>
                <a:sym typeface="Lato"/>
              </a:defRPr>
            </a:lvl3pPr>
            <a:lvl4pPr lvl="3" algn="ctr" rtl="0">
              <a:lnSpc>
                <a:spcPct val="100000"/>
              </a:lnSpc>
              <a:spcBef>
                <a:spcPts val="0"/>
              </a:spcBef>
              <a:spcAft>
                <a:spcPts val="0"/>
              </a:spcAft>
              <a:buClr>
                <a:srgbClr val="FFFFFF"/>
              </a:buClr>
              <a:buSzPts val="4800"/>
              <a:buNone/>
              <a:defRPr sz="4800" b="1">
                <a:solidFill>
                  <a:srgbClr val="FFFFFF"/>
                </a:solidFill>
                <a:latin typeface="Lato"/>
                <a:ea typeface="Lato"/>
                <a:cs typeface="Lato"/>
                <a:sym typeface="Lato"/>
              </a:defRPr>
            </a:lvl4pPr>
            <a:lvl5pPr lvl="4" algn="ctr" rtl="0">
              <a:lnSpc>
                <a:spcPct val="100000"/>
              </a:lnSpc>
              <a:spcBef>
                <a:spcPts val="0"/>
              </a:spcBef>
              <a:spcAft>
                <a:spcPts val="0"/>
              </a:spcAft>
              <a:buClr>
                <a:srgbClr val="FFFFFF"/>
              </a:buClr>
              <a:buSzPts val="4800"/>
              <a:buNone/>
              <a:defRPr sz="4800" b="1">
                <a:solidFill>
                  <a:srgbClr val="FFFFFF"/>
                </a:solidFill>
                <a:latin typeface="Lato"/>
                <a:ea typeface="Lato"/>
                <a:cs typeface="Lato"/>
                <a:sym typeface="Lato"/>
              </a:defRPr>
            </a:lvl5pPr>
            <a:lvl6pPr lvl="5" algn="ctr" rtl="0">
              <a:lnSpc>
                <a:spcPct val="100000"/>
              </a:lnSpc>
              <a:spcBef>
                <a:spcPts val="0"/>
              </a:spcBef>
              <a:spcAft>
                <a:spcPts val="0"/>
              </a:spcAft>
              <a:buClr>
                <a:srgbClr val="FFFFFF"/>
              </a:buClr>
              <a:buSzPts val="4800"/>
              <a:buNone/>
              <a:defRPr sz="4800" b="1">
                <a:solidFill>
                  <a:srgbClr val="FFFFFF"/>
                </a:solidFill>
                <a:latin typeface="Lato"/>
                <a:ea typeface="Lato"/>
                <a:cs typeface="Lato"/>
                <a:sym typeface="Lato"/>
              </a:defRPr>
            </a:lvl6pPr>
            <a:lvl7pPr lvl="6" algn="ctr" rtl="0">
              <a:lnSpc>
                <a:spcPct val="100000"/>
              </a:lnSpc>
              <a:spcBef>
                <a:spcPts val="0"/>
              </a:spcBef>
              <a:spcAft>
                <a:spcPts val="0"/>
              </a:spcAft>
              <a:buClr>
                <a:srgbClr val="FFFFFF"/>
              </a:buClr>
              <a:buSzPts val="4800"/>
              <a:buNone/>
              <a:defRPr sz="4800" b="1">
                <a:solidFill>
                  <a:srgbClr val="FFFFFF"/>
                </a:solidFill>
                <a:latin typeface="Lato"/>
                <a:ea typeface="Lato"/>
                <a:cs typeface="Lato"/>
                <a:sym typeface="Lato"/>
              </a:defRPr>
            </a:lvl7pPr>
            <a:lvl8pPr lvl="7" algn="ctr" rtl="0">
              <a:lnSpc>
                <a:spcPct val="100000"/>
              </a:lnSpc>
              <a:spcBef>
                <a:spcPts val="0"/>
              </a:spcBef>
              <a:spcAft>
                <a:spcPts val="0"/>
              </a:spcAft>
              <a:buClr>
                <a:srgbClr val="FFFFFF"/>
              </a:buClr>
              <a:buSzPts val="4800"/>
              <a:buNone/>
              <a:defRPr sz="4800" b="1">
                <a:solidFill>
                  <a:srgbClr val="FFFFFF"/>
                </a:solidFill>
                <a:latin typeface="Lato"/>
                <a:ea typeface="Lato"/>
                <a:cs typeface="Lato"/>
                <a:sym typeface="Lato"/>
              </a:defRPr>
            </a:lvl8pPr>
            <a:lvl9pPr lvl="8" algn="ctr" rtl="0">
              <a:lnSpc>
                <a:spcPct val="100000"/>
              </a:lnSpc>
              <a:spcBef>
                <a:spcPts val="0"/>
              </a:spcBef>
              <a:spcAft>
                <a:spcPts val="0"/>
              </a:spcAft>
              <a:buClr>
                <a:srgbClr val="FFFFFF"/>
              </a:buClr>
              <a:buSzPts val="4800"/>
              <a:buNone/>
              <a:defRPr sz="4800" b="1">
                <a:solidFill>
                  <a:srgbClr val="FFFFFF"/>
                </a:solidFill>
                <a:latin typeface="Lato"/>
                <a:ea typeface="Lato"/>
                <a:cs typeface="Lato"/>
                <a:sym typeface="Lato"/>
              </a:defRPr>
            </a:lvl9pPr>
          </a:lstStyle>
          <a:p>
            <a:endParaRPr/>
          </a:p>
        </p:txBody>
      </p:sp>
      <p:sp>
        <p:nvSpPr>
          <p:cNvPr id="60" name="Google Shape;60;p13"/>
          <p:cNvSpPr txBox="1">
            <a:spLocks noGrp="1"/>
          </p:cNvSpPr>
          <p:nvPr>
            <p:ph type="subTitle" idx="1"/>
          </p:nvPr>
        </p:nvSpPr>
        <p:spPr>
          <a:xfrm>
            <a:off x="3019350" y="3105075"/>
            <a:ext cx="3105300" cy="828600"/>
          </a:xfrm>
          <a:prstGeom prst="rect">
            <a:avLst/>
          </a:prstGeom>
          <a:noFill/>
        </p:spPr>
        <p:txBody>
          <a:bodyPr spcFirstLastPara="1" wrap="square" lIns="91425" tIns="91425" rIns="91425" bIns="91425" anchor="t" anchorCtr="0">
            <a:normAutofit/>
          </a:bodyPr>
          <a:lstStyle>
            <a:lvl1pPr lvl="0" algn="ctr" rtl="0">
              <a:lnSpc>
                <a:spcPct val="100000"/>
              </a:lnSpc>
              <a:spcBef>
                <a:spcPts val="0"/>
              </a:spcBef>
              <a:spcAft>
                <a:spcPts val="0"/>
              </a:spcAft>
              <a:buClr>
                <a:srgbClr val="FFFFFF"/>
              </a:buClr>
              <a:buSzPts val="1800"/>
              <a:buNone/>
              <a:defRPr sz="1800" b="1">
                <a:solidFill>
                  <a:srgbClr val="FFFFFF"/>
                </a:solidFill>
                <a:latin typeface="Playfair Display"/>
                <a:ea typeface="Playfair Display"/>
                <a:cs typeface="Playfair Display"/>
                <a:sym typeface="Playfair Display"/>
              </a:defRPr>
            </a:lvl1pPr>
            <a:lvl2pPr lvl="1" algn="ctr" rtl="0">
              <a:lnSpc>
                <a:spcPct val="100000"/>
              </a:lnSpc>
              <a:spcBef>
                <a:spcPts val="0"/>
              </a:spcBef>
              <a:spcAft>
                <a:spcPts val="0"/>
              </a:spcAft>
              <a:buClr>
                <a:srgbClr val="FFFFFF"/>
              </a:buClr>
              <a:buSzPts val="1800"/>
              <a:buNone/>
              <a:defRPr sz="1800" b="1">
                <a:solidFill>
                  <a:srgbClr val="FFFFFF"/>
                </a:solidFill>
                <a:latin typeface="Playfair Display"/>
                <a:ea typeface="Playfair Display"/>
                <a:cs typeface="Playfair Display"/>
                <a:sym typeface="Playfair Display"/>
              </a:defRPr>
            </a:lvl2pPr>
            <a:lvl3pPr lvl="2" algn="ctr" rtl="0">
              <a:lnSpc>
                <a:spcPct val="100000"/>
              </a:lnSpc>
              <a:spcBef>
                <a:spcPts val="0"/>
              </a:spcBef>
              <a:spcAft>
                <a:spcPts val="0"/>
              </a:spcAft>
              <a:buClr>
                <a:srgbClr val="FFFFFF"/>
              </a:buClr>
              <a:buSzPts val="1800"/>
              <a:buNone/>
              <a:defRPr sz="1800" b="1">
                <a:solidFill>
                  <a:srgbClr val="FFFFFF"/>
                </a:solidFill>
                <a:latin typeface="Playfair Display"/>
                <a:ea typeface="Playfair Display"/>
                <a:cs typeface="Playfair Display"/>
                <a:sym typeface="Playfair Display"/>
              </a:defRPr>
            </a:lvl3pPr>
            <a:lvl4pPr lvl="3" algn="ctr" rtl="0">
              <a:lnSpc>
                <a:spcPct val="100000"/>
              </a:lnSpc>
              <a:spcBef>
                <a:spcPts val="0"/>
              </a:spcBef>
              <a:spcAft>
                <a:spcPts val="0"/>
              </a:spcAft>
              <a:buClr>
                <a:srgbClr val="FFFFFF"/>
              </a:buClr>
              <a:buSzPts val="1800"/>
              <a:buNone/>
              <a:defRPr sz="1800" b="1">
                <a:solidFill>
                  <a:srgbClr val="FFFFFF"/>
                </a:solidFill>
                <a:latin typeface="Playfair Display"/>
                <a:ea typeface="Playfair Display"/>
                <a:cs typeface="Playfair Display"/>
                <a:sym typeface="Playfair Display"/>
              </a:defRPr>
            </a:lvl4pPr>
            <a:lvl5pPr lvl="4" algn="ctr" rtl="0">
              <a:lnSpc>
                <a:spcPct val="100000"/>
              </a:lnSpc>
              <a:spcBef>
                <a:spcPts val="0"/>
              </a:spcBef>
              <a:spcAft>
                <a:spcPts val="0"/>
              </a:spcAft>
              <a:buClr>
                <a:srgbClr val="FFFFFF"/>
              </a:buClr>
              <a:buSzPts val="1800"/>
              <a:buNone/>
              <a:defRPr sz="1800" b="1">
                <a:solidFill>
                  <a:srgbClr val="FFFFFF"/>
                </a:solidFill>
                <a:latin typeface="Playfair Display"/>
                <a:ea typeface="Playfair Display"/>
                <a:cs typeface="Playfair Display"/>
                <a:sym typeface="Playfair Display"/>
              </a:defRPr>
            </a:lvl5pPr>
            <a:lvl6pPr lvl="5" algn="ctr" rtl="0">
              <a:lnSpc>
                <a:spcPct val="100000"/>
              </a:lnSpc>
              <a:spcBef>
                <a:spcPts val="0"/>
              </a:spcBef>
              <a:spcAft>
                <a:spcPts val="0"/>
              </a:spcAft>
              <a:buClr>
                <a:srgbClr val="FFFFFF"/>
              </a:buClr>
              <a:buSzPts val="1800"/>
              <a:buNone/>
              <a:defRPr sz="1800" b="1">
                <a:solidFill>
                  <a:srgbClr val="FFFFFF"/>
                </a:solidFill>
                <a:latin typeface="Playfair Display"/>
                <a:ea typeface="Playfair Display"/>
                <a:cs typeface="Playfair Display"/>
                <a:sym typeface="Playfair Display"/>
              </a:defRPr>
            </a:lvl6pPr>
            <a:lvl7pPr lvl="6" algn="ctr" rtl="0">
              <a:lnSpc>
                <a:spcPct val="100000"/>
              </a:lnSpc>
              <a:spcBef>
                <a:spcPts val="0"/>
              </a:spcBef>
              <a:spcAft>
                <a:spcPts val="0"/>
              </a:spcAft>
              <a:buClr>
                <a:srgbClr val="FFFFFF"/>
              </a:buClr>
              <a:buSzPts val="1800"/>
              <a:buNone/>
              <a:defRPr sz="1800" b="1">
                <a:solidFill>
                  <a:srgbClr val="FFFFFF"/>
                </a:solidFill>
                <a:latin typeface="Playfair Display"/>
                <a:ea typeface="Playfair Display"/>
                <a:cs typeface="Playfair Display"/>
                <a:sym typeface="Playfair Display"/>
              </a:defRPr>
            </a:lvl7pPr>
            <a:lvl8pPr lvl="7" algn="ctr" rtl="0">
              <a:lnSpc>
                <a:spcPct val="100000"/>
              </a:lnSpc>
              <a:spcBef>
                <a:spcPts val="0"/>
              </a:spcBef>
              <a:spcAft>
                <a:spcPts val="0"/>
              </a:spcAft>
              <a:buClr>
                <a:srgbClr val="FFFFFF"/>
              </a:buClr>
              <a:buSzPts val="1800"/>
              <a:buNone/>
              <a:defRPr sz="1800" b="1">
                <a:solidFill>
                  <a:srgbClr val="FFFFFF"/>
                </a:solidFill>
                <a:latin typeface="Playfair Display"/>
                <a:ea typeface="Playfair Display"/>
                <a:cs typeface="Playfair Display"/>
                <a:sym typeface="Playfair Display"/>
              </a:defRPr>
            </a:lvl8pPr>
            <a:lvl9pPr lvl="8" algn="ctr" rtl="0">
              <a:lnSpc>
                <a:spcPct val="100000"/>
              </a:lnSpc>
              <a:spcBef>
                <a:spcPts val="0"/>
              </a:spcBef>
              <a:spcAft>
                <a:spcPts val="0"/>
              </a:spcAft>
              <a:buClr>
                <a:srgbClr val="FFFFFF"/>
              </a:buClr>
              <a:buSzPts val="1800"/>
              <a:buNone/>
              <a:defRPr sz="1800" b="1">
                <a:solidFill>
                  <a:srgbClr val="FFFFFF"/>
                </a:solidFill>
                <a:latin typeface="Playfair Display"/>
                <a:ea typeface="Playfair Display"/>
                <a:cs typeface="Playfair Display"/>
                <a:sym typeface="Playfair Display"/>
              </a:defRPr>
            </a:lvl9pPr>
          </a:lstStyle>
          <a:p>
            <a:endParaRPr/>
          </a:p>
        </p:txBody>
      </p:sp>
      <p:sp>
        <p:nvSpPr>
          <p:cNvPr id="61" name="Google Shape;61;p13"/>
          <p:cNvSpPr txBox="1">
            <a:spLocks noGrp="1"/>
          </p:cNvSpPr>
          <p:nvPr>
            <p:ph type="sldNum" idx="12"/>
          </p:nvPr>
        </p:nvSpPr>
        <p:spPr>
          <a:xfrm>
            <a:off x="8472458" y="4663217"/>
            <a:ext cx="548700" cy="393600"/>
          </a:xfrm>
          <a:prstGeom prst="rect">
            <a:avLst/>
          </a:prstGeom>
          <a:noFill/>
        </p:spPr>
        <p:txBody>
          <a:bodyPr spcFirstLastPara="1" wrap="square" lIns="91425" tIns="91425" rIns="91425" bIns="91425" anchor="ctr" anchorCtr="0">
            <a:normAutofit/>
          </a:bodyPr>
          <a:lstStyle>
            <a:lvl1pPr lvl="0" algn="r" rtl="0">
              <a:lnSpc>
                <a:spcPct val="100000"/>
              </a:lnSpc>
              <a:spcAft>
                <a:spcPts val="0"/>
              </a:spcAft>
              <a:buNone/>
              <a:defRPr sz="1000">
                <a:solidFill>
                  <a:srgbClr val="FFFFFF"/>
                </a:solidFill>
              </a:defRPr>
            </a:lvl1pPr>
            <a:lvl2pPr lvl="1" algn="r" rtl="0">
              <a:lnSpc>
                <a:spcPct val="100000"/>
              </a:lnSpc>
              <a:spcAft>
                <a:spcPts val="0"/>
              </a:spcAft>
              <a:buNone/>
              <a:defRPr sz="1000">
                <a:solidFill>
                  <a:srgbClr val="FFFFFF"/>
                </a:solidFill>
              </a:defRPr>
            </a:lvl2pPr>
            <a:lvl3pPr lvl="2" algn="r" rtl="0">
              <a:lnSpc>
                <a:spcPct val="100000"/>
              </a:lnSpc>
              <a:spcAft>
                <a:spcPts val="0"/>
              </a:spcAft>
              <a:buNone/>
              <a:defRPr sz="1000">
                <a:solidFill>
                  <a:srgbClr val="FFFFFF"/>
                </a:solidFill>
              </a:defRPr>
            </a:lvl3pPr>
            <a:lvl4pPr lvl="3" algn="r" rtl="0">
              <a:lnSpc>
                <a:spcPct val="100000"/>
              </a:lnSpc>
              <a:spcAft>
                <a:spcPts val="0"/>
              </a:spcAft>
              <a:buNone/>
              <a:defRPr sz="1000">
                <a:solidFill>
                  <a:srgbClr val="FFFFFF"/>
                </a:solidFill>
              </a:defRPr>
            </a:lvl4pPr>
            <a:lvl5pPr lvl="4" algn="r" rtl="0">
              <a:lnSpc>
                <a:spcPct val="100000"/>
              </a:lnSpc>
              <a:spcAft>
                <a:spcPts val="0"/>
              </a:spcAft>
              <a:buNone/>
              <a:defRPr sz="1000">
                <a:solidFill>
                  <a:srgbClr val="FFFFFF"/>
                </a:solidFill>
              </a:defRPr>
            </a:lvl5pPr>
            <a:lvl6pPr lvl="5" algn="r" rtl="0">
              <a:lnSpc>
                <a:spcPct val="100000"/>
              </a:lnSpc>
              <a:spcAft>
                <a:spcPts val="0"/>
              </a:spcAft>
              <a:buNone/>
              <a:defRPr sz="1000">
                <a:solidFill>
                  <a:srgbClr val="FFFFFF"/>
                </a:solidFill>
              </a:defRPr>
            </a:lvl6pPr>
            <a:lvl7pPr lvl="6" algn="r" rtl="0">
              <a:lnSpc>
                <a:spcPct val="100000"/>
              </a:lnSpc>
              <a:spcAft>
                <a:spcPts val="0"/>
              </a:spcAft>
              <a:buNone/>
              <a:defRPr sz="1000">
                <a:solidFill>
                  <a:srgbClr val="FFFFFF"/>
                </a:solidFill>
              </a:defRPr>
            </a:lvl7pPr>
            <a:lvl8pPr lvl="7" algn="r" rtl="0">
              <a:lnSpc>
                <a:spcPct val="100000"/>
              </a:lnSpc>
              <a:spcAft>
                <a:spcPts val="0"/>
              </a:spcAft>
              <a:buNone/>
              <a:defRPr sz="1000">
                <a:solidFill>
                  <a:srgbClr val="FFFFFF"/>
                </a:solidFill>
              </a:defRPr>
            </a:lvl8pPr>
            <a:lvl9pPr lvl="8" algn="r" rtl="0">
              <a:lnSpc>
                <a:spcPct val="100000"/>
              </a:lnSpc>
              <a:spcAft>
                <a:spcPts val="0"/>
              </a:spcAft>
              <a:buNone/>
              <a:defRPr sz="1000">
                <a:solidFill>
                  <a:srgbClr val="FFFFFF"/>
                </a:solidFill>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82754763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ustom layout 2">
  <p:cSld name="Custom layout 2">
    <p:bg>
      <p:bgPr>
        <a:solidFill>
          <a:srgbClr val="FFFFFF"/>
        </a:solidFill>
        <a:effectLst/>
      </p:bgPr>
    </p:bg>
    <p:spTree>
      <p:nvGrpSpPr>
        <p:cNvPr id="1" name="Shape 98"/>
        <p:cNvGrpSpPr/>
        <p:nvPr/>
      </p:nvGrpSpPr>
      <p:grpSpPr>
        <a:xfrm>
          <a:off x="0" y="0"/>
          <a:ext cx="0" cy="0"/>
          <a:chOff x="0" y="0"/>
          <a:chExt cx="0" cy="0"/>
        </a:xfrm>
      </p:grpSpPr>
      <p:sp>
        <p:nvSpPr>
          <p:cNvPr id="99" name="Google Shape;99;p21"/>
          <p:cNvSpPr/>
          <p:nvPr/>
        </p:nvSpPr>
        <p:spPr>
          <a:xfrm>
            <a:off x="0" y="0"/>
            <a:ext cx="9144000" cy="5143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21"/>
          <p:cNvSpPr/>
          <p:nvPr/>
        </p:nvSpPr>
        <p:spPr>
          <a:xfrm>
            <a:off x="3389100" y="0"/>
            <a:ext cx="57549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1" name="Google Shape;101;p21"/>
          <p:cNvCxnSpPr/>
          <p:nvPr/>
        </p:nvCxnSpPr>
        <p:spPr>
          <a:xfrm>
            <a:off x="372950" y="511683"/>
            <a:ext cx="642300" cy="0"/>
          </a:xfrm>
          <a:prstGeom prst="straightConnector1">
            <a:avLst/>
          </a:prstGeom>
          <a:noFill/>
          <a:ln w="76200" cap="flat" cmpd="sng">
            <a:solidFill>
              <a:schemeClr val="accent5"/>
            </a:solidFill>
            <a:prstDash val="solid"/>
            <a:round/>
            <a:headEnd type="none" w="sm" len="sm"/>
            <a:tailEnd type="none" w="sm" len="sm"/>
          </a:ln>
        </p:spPr>
      </p:cxnSp>
      <p:sp>
        <p:nvSpPr>
          <p:cNvPr id="102" name="Google Shape;102;p21"/>
          <p:cNvSpPr txBox="1">
            <a:spLocks noGrp="1"/>
          </p:cNvSpPr>
          <p:nvPr>
            <p:ph type="title"/>
          </p:nvPr>
        </p:nvSpPr>
        <p:spPr>
          <a:xfrm>
            <a:off x="321825" y="694100"/>
            <a:ext cx="2143800" cy="3149400"/>
          </a:xfrm>
          <a:prstGeom prst="rect">
            <a:avLst/>
          </a:prstGeom>
          <a:noFill/>
        </p:spPr>
        <p:txBody>
          <a:bodyPr spcFirstLastPara="1" wrap="square" lIns="91425" tIns="91425" rIns="91425" bIns="91425" anchor="t" anchorCtr="0">
            <a:normAutofit/>
          </a:bodyPr>
          <a:lstStyle>
            <a:lvl1pPr lvl="0" algn="l" rtl="0">
              <a:lnSpc>
                <a:spcPct val="100000"/>
              </a:lnSpc>
              <a:spcBef>
                <a:spcPts val="0"/>
              </a:spcBef>
              <a:spcAft>
                <a:spcPts val="0"/>
              </a:spcAft>
              <a:buNone/>
              <a:defRPr sz="2600" b="1">
                <a:solidFill>
                  <a:schemeClr val="dk1"/>
                </a:solidFill>
              </a:defRPr>
            </a:lvl1pPr>
            <a:lvl2pPr lvl="1" algn="l" rtl="0">
              <a:lnSpc>
                <a:spcPct val="100000"/>
              </a:lnSpc>
              <a:spcBef>
                <a:spcPts val="0"/>
              </a:spcBef>
              <a:spcAft>
                <a:spcPts val="0"/>
              </a:spcAft>
              <a:buNone/>
              <a:defRPr sz="2600" b="1">
                <a:solidFill>
                  <a:schemeClr val="dk1"/>
                </a:solidFill>
              </a:defRPr>
            </a:lvl2pPr>
            <a:lvl3pPr lvl="2" algn="l" rtl="0">
              <a:lnSpc>
                <a:spcPct val="100000"/>
              </a:lnSpc>
              <a:spcBef>
                <a:spcPts val="0"/>
              </a:spcBef>
              <a:spcAft>
                <a:spcPts val="0"/>
              </a:spcAft>
              <a:buNone/>
              <a:defRPr sz="2600" b="1">
                <a:solidFill>
                  <a:schemeClr val="dk1"/>
                </a:solidFill>
              </a:defRPr>
            </a:lvl3pPr>
            <a:lvl4pPr lvl="3" algn="l" rtl="0">
              <a:lnSpc>
                <a:spcPct val="100000"/>
              </a:lnSpc>
              <a:spcBef>
                <a:spcPts val="0"/>
              </a:spcBef>
              <a:spcAft>
                <a:spcPts val="0"/>
              </a:spcAft>
              <a:buNone/>
              <a:defRPr sz="2600" b="1">
                <a:solidFill>
                  <a:schemeClr val="dk1"/>
                </a:solidFill>
              </a:defRPr>
            </a:lvl4pPr>
            <a:lvl5pPr lvl="4" algn="l" rtl="0">
              <a:lnSpc>
                <a:spcPct val="100000"/>
              </a:lnSpc>
              <a:spcBef>
                <a:spcPts val="0"/>
              </a:spcBef>
              <a:spcAft>
                <a:spcPts val="0"/>
              </a:spcAft>
              <a:buNone/>
              <a:defRPr sz="2600" b="1">
                <a:solidFill>
                  <a:schemeClr val="dk1"/>
                </a:solidFill>
              </a:defRPr>
            </a:lvl5pPr>
            <a:lvl6pPr lvl="5" algn="l" rtl="0">
              <a:lnSpc>
                <a:spcPct val="100000"/>
              </a:lnSpc>
              <a:spcBef>
                <a:spcPts val="0"/>
              </a:spcBef>
              <a:spcAft>
                <a:spcPts val="0"/>
              </a:spcAft>
              <a:buNone/>
              <a:defRPr sz="2600" b="1">
                <a:solidFill>
                  <a:schemeClr val="dk1"/>
                </a:solidFill>
              </a:defRPr>
            </a:lvl6pPr>
            <a:lvl7pPr lvl="6" algn="l" rtl="0">
              <a:lnSpc>
                <a:spcPct val="100000"/>
              </a:lnSpc>
              <a:spcBef>
                <a:spcPts val="0"/>
              </a:spcBef>
              <a:spcAft>
                <a:spcPts val="0"/>
              </a:spcAft>
              <a:buNone/>
              <a:defRPr sz="2600" b="1">
                <a:solidFill>
                  <a:schemeClr val="dk1"/>
                </a:solidFill>
              </a:defRPr>
            </a:lvl7pPr>
            <a:lvl8pPr lvl="7" algn="l" rtl="0">
              <a:lnSpc>
                <a:spcPct val="100000"/>
              </a:lnSpc>
              <a:spcBef>
                <a:spcPts val="0"/>
              </a:spcBef>
              <a:spcAft>
                <a:spcPts val="0"/>
              </a:spcAft>
              <a:buNone/>
              <a:defRPr sz="2600" b="1">
                <a:solidFill>
                  <a:schemeClr val="dk1"/>
                </a:solidFill>
              </a:defRPr>
            </a:lvl8pPr>
            <a:lvl9pPr lvl="8" algn="l" rtl="0">
              <a:lnSpc>
                <a:spcPct val="100000"/>
              </a:lnSpc>
              <a:spcBef>
                <a:spcPts val="0"/>
              </a:spcBef>
              <a:spcAft>
                <a:spcPts val="0"/>
              </a:spcAft>
              <a:buNone/>
              <a:defRPr sz="2600" b="1">
                <a:solidFill>
                  <a:schemeClr val="dk1"/>
                </a:solidFill>
              </a:defRPr>
            </a:lvl9pPr>
          </a:lstStyle>
          <a:p>
            <a:endParaRPr/>
          </a:p>
        </p:txBody>
      </p:sp>
      <p:sp>
        <p:nvSpPr>
          <p:cNvPr id="103" name="Google Shape;103;p21"/>
          <p:cNvSpPr txBox="1">
            <a:spLocks noGrp="1"/>
          </p:cNvSpPr>
          <p:nvPr>
            <p:ph type="sldNum" idx="12"/>
          </p:nvPr>
        </p:nvSpPr>
        <p:spPr>
          <a:xfrm>
            <a:off x="8472458" y="4663217"/>
            <a:ext cx="548700" cy="393600"/>
          </a:xfrm>
          <a:prstGeom prst="rect">
            <a:avLst/>
          </a:prstGeom>
          <a:noFill/>
        </p:spPr>
        <p:txBody>
          <a:bodyPr spcFirstLastPara="1" wrap="square" lIns="91425" tIns="91425" rIns="91425" bIns="91425" anchor="ctr" anchorCtr="0">
            <a:normAutofit/>
          </a:bodyPr>
          <a:lstStyle>
            <a:lvl1pPr lvl="0" algn="r" rtl="0">
              <a:lnSpc>
                <a:spcPct val="100000"/>
              </a:lnSpc>
              <a:spcAft>
                <a:spcPts val="0"/>
              </a:spcAft>
              <a:buNone/>
              <a:defRPr sz="1000">
                <a:solidFill>
                  <a:schemeClr val="dk2"/>
                </a:solidFill>
              </a:defRPr>
            </a:lvl1pPr>
            <a:lvl2pPr lvl="1" algn="r" rtl="0">
              <a:lnSpc>
                <a:spcPct val="100000"/>
              </a:lnSpc>
              <a:spcAft>
                <a:spcPts val="0"/>
              </a:spcAft>
              <a:buNone/>
              <a:defRPr sz="1000">
                <a:solidFill>
                  <a:schemeClr val="dk2"/>
                </a:solidFill>
              </a:defRPr>
            </a:lvl2pPr>
            <a:lvl3pPr lvl="2" algn="r" rtl="0">
              <a:lnSpc>
                <a:spcPct val="100000"/>
              </a:lnSpc>
              <a:spcAft>
                <a:spcPts val="0"/>
              </a:spcAft>
              <a:buNone/>
              <a:defRPr sz="1000">
                <a:solidFill>
                  <a:schemeClr val="dk2"/>
                </a:solidFill>
              </a:defRPr>
            </a:lvl3pPr>
            <a:lvl4pPr lvl="3" algn="r" rtl="0">
              <a:lnSpc>
                <a:spcPct val="100000"/>
              </a:lnSpc>
              <a:spcAft>
                <a:spcPts val="0"/>
              </a:spcAft>
              <a:buNone/>
              <a:defRPr sz="1000">
                <a:solidFill>
                  <a:schemeClr val="dk2"/>
                </a:solidFill>
              </a:defRPr>
            </a:lvl4pPr>
            <a:lvl5pPr lvl="4" algn="r" rtl="0">
              <a:lnSpc>
                <a:spcPct val="100000"/>
              </a:lnSpc>
              <a:spcAft>
                <a:spcPts val="0"/>
              </a:spcAft>
              <a:buNone/>
              <a:defRPr sz="1000">
                <a:solidFill>
                  <a:schemeClr val="dk2"/>
                </a:solidFill>
              </a:defRPr>
            </a:lvl5pPr>
            <a:lvl6pPr lvl="5" algn="r" rtl="0">
              <a:lnSpc>
                <a:spcPct val="100000"/>
              </a:lnSpc>
              <a:spcAft>
                <a:spcPts val="0"/>
              </a:spcAft>
              <a:buNone/>
              <a:defRPr sz="1000">
                <a:solidFill>
                  <a:schemeClr val="dk2"/>
                </a:solidFill>
              </a:defRPr>
            </a:lvl6pPr>
            <a:lvl7pPr lvl="6" algn="r" rtl="0">
              <a:lnSpc>
                <a:spcPct val="100000"/>
              </a:lnSpc>
              <a:spcAft>
                <a:spcPts val="0"/>
              </a:spcAft>
              <a:buNone/>
              <a:defRPr sz="1000">
                <a:solidFill>
                  <a:schemeClr val="dk2"/>
                </a:solidFill>
              </a:defRPr>
            </a:lvl7pPr>
            <a:lvl8pPr lvl="7" algn="r" rtl="0">
              <a:lnSpc>
                <a:spcPct val="100000"/>
              </a:lnSpc>
              <a:spcAft>
                <a:spcPts val="0"/>
              </a:spcAft>
              <a:buNone/>
              <a:defRPr sz="1000">
                <a:solidFill>
                  <a:schemeClr val="dk2"/>
                </a:solidFill>
              </a:defRPr>
            </a:lvl8pPr>
            <a:lvl9pPr lvl="8" algn="r" rtl="0">
              <a:lnSpc>
                <a:spcPct val="100000"/>
              </a:lnSpc>
              <a:spcAft>
                <a:spcPts val="0"/>
              </a:spcAft>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80651709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ustom layout 5">
  <p:cSld name="Custom layout 5">
    <p:bg>
      <p:bgPr>
        <a:solidFill>
          <a:srgbClr val="FFFFFF"/>
        </a:solidFill>
        <a:effectLst/>
      </p:bgPr>
    </p:bg>
    <p:spTree>
      <p:nvGrpSpPr>
        <p:cNvPr id="1" name="Shape 67"/>
        <p:cNvGrpSpPr/>
        <p:nvPr/>
      </p:nvGrpSpPr>
      <p:grpSpPr>
        <a:xfrm>
          <a:off x="0" y="0"/>
          <a:ext cx="0" cy="0"/>
          <a:chOff x="0" y="0"/>
          <a:chExt cx="0" cy="0"/>
        </a:xfrm>
      </p:grpSpPr>
      <p:sp>
        <p:nvSpPr>
          <p:cNvPr id="68" name="Google Shape;68;p15"/>
          <p:cNvSpPr/>
          <p:nvPr/>
        </p:nvSpPr>
        <p:spPr>
          <a:xfrm>
            <a:off x="0" y="0"/>
            <a:ext cx="9144000" cy="5143500"/>
          </a:xfrm>
          <a:prstGeom prst="rect">
            <a:avLst/>
          </a:prstGeom>
          <a:solidFill>
            <a:srgbClr val="607D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15"/>
          <p:cNvSpPr/>
          <p:nvPr/>
        </p:nvSpPr>
        <p:spPr>
          <a:xfrm>
            <a:off x="5037500" y="751050"/>
            <a:ext cx="3641400" cy="3641400"/>
          </a:xfrm>
          <a:prstGeom prst="rect">
            <a:avLst/>
          </a:prstGeom>
          <a:noFill/>
          <a:ln w="76200" cap="flat" cmpd="thinThick">
            <a:solidFill>
              <a:srgbClr val="FFFFFF"/>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15"/>
          <p:cNvSpPr txBox="1">
            <a:spLocks noGrp="1"/>
          </p:cNvSpPr>
          <p:nvPr>
            <p:ph type="title"/>
          </p:nvPr>
        </p:nvSpPr>
        <p:spPr>
          <a:xfrm>
            <a:off x="5172950" y="923700"/>
            <a:ext cx="3370500" cy="3296100"/>
          </a:xfrm>
          <a:prstGeom prst="rect">
            <a:avLst/>
          </a:prstGeom>
          <a:noFill/>
        </p:spPr>
        <p:txBody>
          <a:bodyPr spcFirstLastPara="1" wrap="square" lIns="91425" tIns="91425" rIns="91425" bIns="91425" anchor="ctr" anchorCtr="0">
            <a:normAutofit/>
          </a:bodyPr>
          <a:lstStyle>
            <a:lvl1pPr lvl="0" algn="ctr" rtl="0">
              <a:lnSpc>
                <a:spcPct val="100000"/>
              </a:lnSpc>
              <a:spcBef>
                <a:spcPts val="0"/>
              </a:spcBef>
              <a:spcAft>
                <a:spcPts val="0"/>
              </a:spcAft>
              <a:buClr>
                <a:srgbClr val="FFFFFF"/>
              </a:buClr>
              <a:buSzPts val="3000"/>
              <a:buNone/>
              <a:defRPr sz="3000">
                <a:solidFill>
                  <a:srgbClr val="FFFFFF"/>
                </a:solidFill>
              </a:defRPr>
            </a:lvl1pPr>
            <a:lvl2pPr lvl="1" algn="ctr" rtl="0">
              <a:lnSpc>
                <a:spcPct val="100000"/>
              </a:lnSpc>
              <a:spcBef>
                <a:spcPts val="0"/>
              </a:spcBef>
              <a:spcAft>
                <a:spcPts val="0"/>
              </a:spcAft>
              <a:buClr>
                <a:srgbClr val="FFFFFF"/>
              </a:buClr>
              <a:buSzPts val="3000"/>
              <a:buNone/>
              <a:defRPr sz="3000">
                <a:solidFill>
                  <a:srgbClr val="FFFFFF"/>
                </a:solidFill>
              </a:defRPr>
            </a:lvl2pPr>
            <a:lvl3pPr lvl="2" algn="ctr" rtl="0">
              <a:lnSpc>
                <a:spcPct val="100000"/>
              </a:lnSpc>
              <a:spcBef>
                <a:spcPts val="0"/>
              </a:spcBef>
              <a:spcAft>
                <a:spcPts val="0"/>
              </a:spcAft>
              <a:buClr>
                <a:srgbClr val="FFFFFF"/>
              </a:buClr>
              <a:buSzPts val="3000"/>
              <a:buNone/>
              <a:defRPr sz="3000">
                <a:solidFill>
                  <a:srgbClr val="FFFFFF"/>
                </a:solidFill>
              </a:defRPr>
            </a:lvl3pPr>
            <a:lvl4pPr lvl="3" algn="ctr" rtl="0">
              <a:lnSpc>
                <a:spcPct val="100000"/>
              </a:lnSpc>
              <a:spcBef>
                <a:spcPts val="0"/>
              </a:spcBef>
              <a:spcAft>
                <a:spcPts val="0"/>
              </a:spcAft>
              <a:buClr>
                <a:srgbClr val="FFFFFF"/>
              </a:buClr>
              <a:buSzPts val="3000"/>
              <a:buNone/>
              <a:defRPr sz="3000">
                <a:solidFill>
                  <a:srgbClr val="FFFFFF"/>
                </a:solidFill>
              </a:defRPr>
            </a:lvl4pPr>
            <a:lvl5pPr lvl="4" algn="ctr" rtl="0">
              <a:lnSpc>
                <a:spcPct val="100000"/>
              </a:lnSpc>
              <a:spcBef>
                <a:spcPts val="0"/>
              </a:spcBef>
              <a:spcAft>
                <a:spcPts val="0"/>
              </a:spcAft>
              <a:buClr>
                <a:srgbClr val="FFFFFF"/>
              </a:buClr>
              <a:buSzPts val="3000"/>
              <a:buNone/>
              <a:defRPr sz="3000">
                <a:solidFill>
                  <a:srgbClr val="FFFFFF"/>
                </a:solidFill>
              </a:defRPr>
            </a:lvl5pPr>
            <a:lvl6pPr lvl="5" algn="ctr" rtl="0">
              <a:lnSpc>
                <a:spcPct val="100000"/>
              </a:lnSpc>
              <a:spcBef>
                <a:spcPts val="0"/>
              </a:spcBef>
              <a:spcAft>
                <a:spcPts val="0"/>
              </a:spcAft>
              <a:buClr>
                <a:srgbClr val="FFFFFF"/>
              </a:buClr>
              <a:buSzPts val="3000"/>
              <a:buNone/>
              <a:defRPr sz="3000">
                <a:solidFill>
                  <a:srgbClr val="FFFFFF"/>
                </a:solidFill>
              </a:defRPr>
            </a:lvl6pPr>
            <a:lvl7pPr lvl="6" algn="ctr" rtl="0">
              <a:lnSpc>
                <a:spcPct val="100000"/>
              </a:lnSpc>
              <a:spcBef>
                <a:spcPts val="0"/>
              </a:spcBef>
              <a:spcAft>
                <a:spcPts val="0"/>
              </a:spcAft>
              <a:buClr>
                <a:srgbClr val="FFFFFF"/>
              </a:buClr>
              <a:buSzPts val="3000"/>
              <a:buNone/>
              <a:defRPr sz="3000">
                <a:solidFill>
                  <a:srgbClr val="FFFFFF"/>
                </a:solidFill>
              </a:defRPr>
            </a:lvl7pPr>
            <a:lvl8pPr lvl="7" algn="ctr" rtl="0">
              <a:lnSpc>
                <a:spcPct val="100000"/>
              </a:lnSpc>
              <a:spcBef>
                <a:spcPts val="0"/>
              </a:spcBef>
              <a:spcAft>
                <a:spcPts val="0"/>
              </a:spcAft>
              <a:buClr>
                <a:srgbClr val="FFFFFF"/>
              </a:buClr>
              <a:buSzPts val="3000"/>
              <a:buNone/>
              <a:defRPr sz="3000">
                <a:solidFill>
                  <a:srgbClr val="FFFFFF"/>
                </a:solidFill>
              </a:defRPr>
            </a:lvl8pPr>
            <a:lvl9pPr lvl="8" algn="ctr" rtl="0">
              <a:lnSpc>
                <a:spcPct val="100000"/>
              </a:lnSpc>
              <a:spcBef>
                <a:spcPts val="0"/>
              </a:spcBef>
              <a:spcAft>
                <a:spcPts val="0"/>
              </a:spcAft>
              <a:buClr>
                <a:srgbClr val="FFFFFF"/>
              </a:buClr>
              <a:buSzPts val="3000"/>
              <a:buNone/>
              <a:defRPr sz="3000">
                <a:solidFill>
                  <a:srgbClr val="FFFFFF"/>
                </a:solidFill>
              </a:defRPr>
            </a:lvl9pPr>
          </a:lstStyle>
          <a:p>
            <a:endParaRPr/>
          </a:p>
        </p:txBody>
      </p:sp>
      <p:sp>
        <p:nvSpPr>
          <p:cNvPr id="71" name="Google Shape;71;p15"/>
          <p:cNvSpPr txBox="1">
            <a:spLocks noGrp="1"/>
          </p:cNvSpPr>
          <p:nvPr>
            <p:ph type="sldNum" idx="12"/>
          </p:nvPr>
        </p:nvSpPr>
        <p:spPr>
          <a:xfrm>
            <a:off x="8497999" y="4688759"/>
            <a:ext cx="548700" cy="393600"/>
          </a:xfrm>
          <a:prstGeom prst="rect">
            <a:avLst/>
          </a:prstGeom>
          <a:noFill/>
        </p:spPr>
        <p:txBody>
          <a:bodyPr spcFirstLastPara="1" wrap="square" lIns="91425" tIns="91425" rIns="91425" bIns="91425" anchor="ctr" anchorCtr="0">
            <a:normAutofit/>
          </a:bodyPr>
          <a:lstStyle>
            <a:lvl1pPr lvl="0" algn="r" rtl="0">
              <a:lnSpc>
                <a:spcPct val="100000"/>
              </a:lnSpc>
              <a:spcAft>
                <a:spcPts val="0"/>
              </a:spcAft>
              <a:buNone/>
              <a:defRPr sz="1000">
                <a:solidFill>
                  <a:srgbClr val="FFFFFF"/>
                </a:solidFill>
              </a:defRPr>
            </a:lvl1pPr>
            <a:lvl2pPr lvl="1" algn="r" rtl="0">
              <a:lnSpc>
                <a:spcPct val="100000"/>
              </a:lnSpc>
              <a:spcAft>
                <a:spcPts val="0"/>
              </a:spcAft>
              <a:buNone/>
              <a:defRPr sz="1000">
                <a:solidFill>
                  <a:srgbClr val="FFFFFF"/>
                </a:solidFill>
              </a:defRPr>
            </a:lvl2pPr>
            <a:lvl3pPr lvl="2" algn="r" rtl="0">
              <a:lnSpc>
                <a:spcPct val="100000"/>
              </a:lnSpc>
              <a:spcAft>
                <a:spcPts val="0"/>
              </a:spcAft>
              <a:buNone/>
              <a:defRPr sz="1000">
                <a:solidFill>
                  <a:srgbClr val="FFFFFF"/>
                </a:solidFill>
              </a:defRPr>
            </a:lvl3pPr>
            <a:lvl4pPr lvl="3" algn="r" rtl="0">
              <a:lnSpc>
                <a:spcPct val="100000"/>
              </a:lnSpc>
              <a:spcAft>
                <a:spcPts val="0"/>
              </a:spcAft>
              <a:buNone/>
              <a:defRPr sz="1000">
                <a:solidFill>
                  <a:srgbClr val="FFFFFF"/>
                </a:solidFill>
              </a:defRPr>
            </a:lvl4pPr>
            <a:lvl5pPr lvl="4" algn="r" rtl="0">
              <a:lnSpc>
                <a:spcPct val="100000"/>
              </a:lnSpc>
              <a:spcAft>
                <a:spcPts val="0"/>
              </a:spcAft>
              <a:buNone/>
              <a:defRPr sz="1000">
                <a:solidFill>
                  <a:srgbClr val="FFFFFF"/>
                </a:solidFill>
              </a:defRPr>
            </a:lvl5pPr>
            <a:lvl6pPr lvl="5" algn="r" rtl="0">
              <a:lnSpc>
                <a:spcPct val="100000"/>
              </a:lnSpc>
              <a:spcAft>
                <a:spcPts val="0"/>
              </a:spcAft>
              <a:buNone/>
              <a:defRPr sz="1000">
                <a:solidFill>
                  <a:srgbClr val="FFFFFF"/>
                </a:solidFill>
              </a:defRPr>
            </a:lvl6pPr>
            <a:lvl7pPr lvl="6" algn="r" rtl="0">
              <a:lnSpc>
                <a:spcPct val="100000"/>
              </a:lnSpc>
              <a:spcAft>
                <a:spcPts val="0"/>
              </a:spcAft>
              <a:buNone/>
              <a:defRPr sz="1000">
                <a:solidFill>
                  <a:srgbClr val="FFFFFF"/>
                </a:solidFill>
              </a:defRPr>
            </a:lvl7pPr>
            <a:lvl8pPr lvl="7" algn="r" rtl="0">
              <a:lnSpc>
                <a:spcPct val="100000"/>
              </a:lnSpc>
              <a:spcAft>
                <a:spcPts val="0"/>
              </a:spcAft>
              <a:buNone/>
              <a:defRPr sz="1000">
                <a:solidFill>
                  <a:srgbClr val="FFFFFF"/>
                </a:solidFill>
              </a:defRPr>
            </a:lvl8pPr>
            <a:lvl9pPr lvl="8" algn="r" rtl="0">
              <a:lnSpc>
                <a:spcPct val="100000"/>
              </a:lnSpc>
              <a:spcAft>
                <a:spcPts val="0"/>
              </a:spcAft>
              <a:buNone/>
              <a:defRPr sz="1000">
                <a:solidFill>
                  <a:srgbClr val="FFFFFF"/>
                </a:solidFill>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46287224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ustom layout 6">
  <p:cSld name="Custom layout 6">
    <p:bg>
      <p:bgPr>
        <a:solidFill>
          <a:srgbClr val="FFFFFF"/>
        </a:solidFill>
        <a:effectLst/>
      </p:bgPr>
    </p:bg>
    <p:spTree>
      <p:nvGrpSpPr>
        <p:cNvPr id="1" name="Shape 72"/>
        <p:cNvGrpSpPr/>
        <p:nvPr/>
      </p:nvGrpSpPr>
      <p:grpSpPr>
        <a:xfrm>
          <a:off x="0" y="0"/>
          <a:ext cx="0" cy="0"/>
          <a:chOff x="0" y="0"/>
          <a:chExt cx="0" cy="0"/>
        </a:xfrm>
      </p:grpSpPr>
      <p:sp>
        <p:nvSpPr>
          <p:cNvPr id="73" name="Google Shape;73;p16"/>
          <p:cNvSpPr/>
          <p:nvPr/>
        </p:nvSpPr>
        <p:spPr>
          <a:xfrm>
            <a:off x="0" y="0"/>
            <a:ext cx="9144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6"/>
          <p:cNvSpPr/>
          <p:nvPr/>
        </p:nvSpPr>
        <p:spPr>
          <a:xfrm>
            <a:off x="5037500" y="751050"/>
            <a:ext cx="3641400" cy="3641400"/>
          </a:xfrm>
          <a:prstGeom prst="rect">
            <a:avLst/>
          </a:prstGeom>
          <a:noFill/>
          <a:ln w="76200" cap="flat" cmpd="thinThick">
            <a:solidFill>
              <a:srgbClr val="FFFFFF"/>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6"/>
          <p:cNvSpPr txBox="1">
            <a:spLocks noGrp="1"/>
          </p:cNvSpPr>
          <p:nvPr>
            <p:ph type="title"/>
          </p:nvPr>
        </p:nvSpPr>
        <p:spPr>
          <a:xfrm>
            <a:off x="5172950" y="923700"/>
            <a:ext cx="3370500" cy="3296100"/>
          </a:xfrm>
          <a:prstGeom prst="rect">
            <a:avLst/>
          </a:prstGeom>
          <a:noFill/>
        </p:spPr>
        <p:txBody>
          <a:bodyPr spcFirstLastPara="1" wrap="square" lIns="91425" tIns="91425" rIns="91425" bIns="91425" anchor="ctr" anchorCtr="0">
            <a:normAutofit/>
          </a:bodyPr>
          <a:lstStyle>
            <a:lvl1pPr lvl="0" algn="ctr" rtl="0">
              <a:lnSpc>
                <a:spcPct val="100000"/>
              </a:lnSpc>
              <a:spcBef>
                <a:spcPts val="0"/>
              </a:spcBef>
              <a:spcAft>
                <a:spcPts val="0"/>
              </a:spcAft>
              <a:buClr>
                <a:srgbClr val="FFFFFF"/>
              </a:buClr>
              <a:buSzPts val="3000"/>
              <a:buNone/>
              <a:defRPr sz="3000">
                <a:solidFill>
                  <a:srgbClr val="FFFFFF"/>
                </a:solidFill>
              </a:defRPr>
            </a:lvl1pPr>
            <a:lvl2pPr lvl="1" algn="ctr" rtl="0">
              <a:lnSpc>
                <a:spcPct val="100000"/>
              </a:lnSpc>
              <a:spcBef>
                <a:spcPts val="0"/>
              </a:spcBef>
              <a:spcAft>
                <a:spcPts val="0"/>
              </a:spcAft>
              <a:buClr>
                <a:srgbClr val="FFFFFF"/>
              </a:buClr>
              <a:buSzPts val="3000"/>
              <a:buNone/>
              <a:defRPr sz="3000">
                <a:solidFill>
                  <a:srgbClr val="FFFFFF"/>
                </a:solidFill>
              </a:defRPr>
            </a:lvl2pPr>
            <a:lvl3pPr lvl="2" algn="ctr" rtl="0">
              <a:lnSpc>
                <a:spcPct val="100000"/>
              </a:lnSpc>
              <a:spcBef>
                <a:spcPts val="0"/>
              </a:spcBef>
              <a:spcAft>
                <a:spcPts val="0"/>
              </a:spcAft>
              <a:buClr>
                <a:srgbClr val="FFFFFF"/>
              </a:buClr>
              <a:buSzPts val="3000"/>
              <a:buNone/>
              <a:defRPr sz="3000">
                <a:solidFill>
                  <a:srgbClr val="FFFFFF"/>
                </a:solidFill>
              </a:defRPr>
            </a:lvl3pPr>
            <a:lvl4pPr lvl="3" algn="ctr" rtl="0">
              <a:lnSpc>
                <a:spcPct val="100000"/>
              </a:lnSpc>
              <a:spcBef>
                <a:spcPts val="0"/>
              </a:spcBef>
              <a:spcAft>
                <a:spcPts val="0"/>
              </a:spcAft>
              <a:buClr>
                <a:srgbClr val="FFFFFF"/>
              </a:buClr>
              <a:buSzPts val="3000"/>
              <a:buNone/>
              <a:defRPr sz="3000">
                <a:solidFill>
                  <a:srgbClr val="FFFFFF"/>
                </a:solidFill>
              </a:defRPr>
            </a:lvl4pPr>
            <a:lvl5pPr lvl="4" algn="ctr" rtl="0">
              <a:lnSpc>
                <a:spcPct val="100000"/>
              </a:lnSpc>
              <a:spcBef>
                <a:spcPts val="0"/>
              </a:spcBef>
              <a:spcAft>
                <a:spcPts val="0"/>
              </a:spcAft>
              <a:buClr>
                <a:srgbClr val="FFFFFF"/>
              </a:buClr>
              <a:buSzPts val="3000"/>
              <a:buNone/>
              <a:defRPr sz="3000">
                <a:solidFill>
                  <a:srgbClr val="FFFFFF"/>
                </a:solidFill>
              </a:defRPr>
            </a:lvl5pPr>
            <a:lvl6pPr lvl="5" algn="ctr" rtl="0">
              <a:lnSpc>
                <a:spcPct val="100000"/>
              </a:lnSpc>
              <a:spcBef>
                <a:spcPts val="0"/>
              </a:spcBef>
              <a:spcAft>
                <a:spcPts val="0"/>
              </a:spcAft>
              <a:buClr>
                <a:srgbClr val="FFFFFF"/>
              </a:buClr>
              <a:buSzPts val="3000"/>
              <a:buNone/>
              <a:defRPr sz="3000">
                <a:solidFill>
                  <a:srgbClr val="FFFFFF"/>
                </a:solidFill>
              </a:defRPr>
            </a:lvl6pPr>
            <a:lvl7pPr lvl="6" algn="ctr" rtl="0">
              <a:lnSpc>
                <a:spcPct val="100000"/>
              </a:lnSpc>
              <a:spcBef>
                <a:spcPts val="0"/>
              </a:spcBef>
              <a:spcAft>
                <a:spcPts val="0"/>
              </a:spcAft>
              <a:buClr>
                <a:srgbClr val="FFFFFF"/>
              </a:buClr>
              <a:buSzPts val="3000"/>
              <a:buNone/>
              <a:defRPr sz="3000">
                <a:solidFill>
                  <a:srgbClr val="FFFFFF"/>
                </a:solidFill>
              </a:defRPr>
            </a:lvl7pPr>
            <a:lvl8pPr lvl="7" algn="ctr" rtl="0">
              <a:lnSpc>
                <a:spcPct val="100000"/>
              </a:lnSpc>
              <a:spcBef>
                <a:spcPts val="0"/>
              </a:spcBef>
              <a:spcAft>
                <a:spcPts val="0"/>
              </a:spcAft>
              <a:buClr>
                <a:srgbClr val="FFFFFF"/>
              </a:buClr>
              <a:buSzPts val="3000"/>
              <a:buNone/>
              <a:defRPr sz="3000">
                <a:solidFill>
                  <a:srgbClr val="FFFFFF"/>
                </a:solidFill>
              </a:defRPr>
            </a:lvl8pPr>
            <a:lvl9pPr lvl="8" algn="ctr" rtl="0">
              <a:lnSpc>
                <a:spcPct val="100000"/>
              </a:lnSpc>
              <a:spcBef>
                <a:spcPts val="0"/>
              </a:spcBef>
              <a:spcAft>
                <a:spcPts val="0"/>
              </a:spcAft>
              <a:buClr>
                <a:srgbClr val="FFFFFF"/>
              </a:buClr>
              <a:buSzPts val="3000"/>
              <a:buNone/>
              <a:defRPr sz="3000">
                <a:solidFill>
                  <a:srgbClr val="FFFFFF"/>
                </a:solidFill>
              </a:defRPr>
            </a:lvl9pPr>
          </a:lstStyle>
          <a:p>
            <a:endParaRPr/>
          </a:p>
        </p:txBody>
      </p:sp>
      <p:sp>
        <p:nvSpPr>
          <p:cNvPr id="76" name="Google Shape;76;p16"/>
          <p:cNvSpPr txBox="1">
            <a:spLocks noGrp="1"/>
          </p:cNvSpPr>
          <p:nvPr>
            <p:ph type="sldNum" idx="12"/>
          </p:nvPr>
        </p:nvSpPr>
        <p:spPr>
          <a:xfrm>
            <a:off x="8497999" y="4688759"/>
            <a:ext cx="548700" cy="393600"/>
          </a:xfrm>
          <a:prstGeom prst="rect">
            <a:avLst/>
          </a:prstGeom>
          <a:noFill/>
        </p:spPr>
        <p:txBody>
          <a:bodyPr spcFirstLastPara="1" wrap="square" lIns="91425" tIns="91425" rIns="91425" bIns="91425" anchor="ctr" anchorCtr="0">
            <a:normAutofit/>
          </a:bodyPr>
          <a:lstStyle>
            <a:lvl1pPr lvl="0" algn="r" rtl="0">
              <a:lnSpc>
                <a:spcPct val="100000"/>
              </a:lnSpc>
              <a:spcAft>
                <a:spcPts val="0"/>
              </a:spcAft>
              <a:buNone/>
              <a:defRPr sz="1000">
                <a:solidFill>
                  <a:srgbClr val="FFFFFF"/>
                </a:solidFill>
              </a:defRPr>
            </a:lvl1pPr>
            <a:lvl2pPr lvl="1" algn="r" rtl="0">
              <a:lnSpc>
                <a:spcPct val="100000"/>
              </a:lnSpc>
              <a:spcAft>
                <a:spcPts val="0"/>
              </a:spcAft>
              <a:buNone/>
              <a:defRPr sz="1000">
                <a:solidFill>
                  <a:srgbClr val="FFFFFF"/>
                </a:solidFill>
              </a:defRPr>
            </a:lvl2pPr>
            <a:lvl3pPr lvl="2" algn="r" rtl="0">
              <a:lnSpc>
                <a:spcPct val="100000"/>
              </a:lnSpc>
              <a:spcAft>
                <a:spcPts val="0"/>
              </a:spcAft>
              <a:buNone/>
              <a:defRPr sz="1000">
                <a:solidFill>
                  <a:srgbClr val="FFFFFF"/>
                </a:solidFill>
              </a:defRPr>
            </a:lvl3pPr>
            <a:lvl4pPr lvl="3" algn="r" rtl="0">
              <a:lnSpc>
                <a:spcPct val="100000"/>
              </a:lnSpc>
              <a:spcAft>
                <a:spcPts val="0"/>
              </a:spcAft>
              <a:buNone/>
              <a:defRPr sz="1000">
                <a:solidFill>
                  <a:srgbClr val="FFFFFF"/>
                </a:solidFill>
              </a:defRPr>
            </a:lvl4pPr>
            <a:lvl5pPr lvl="4" algn="r" rtl="0">
              <a:lnSpc>
                <a:spcPct val="100000"/>
              </a:lnSpc>
              <a:spcAft>
                <a:spcPts val="0"/>
              </a:spcAft>
              <a:buNone/>
              <a:defRPr sz="1000">
                <a:solidFill>
                  <a:srgbClr val="FFFFFF"/>
                </a:solidFill>
              </a:defRPr>
            </a:lvl5pPr>
            <a:lvl6pPr lvl="5" algn="r" rtl="0">
              <a:lnSpc>
                <a:spcPct val="100000"/>
              </a:lnSpc>
              <a:spcAft>
                <a:spcPts val="0"/>
              </a:spcAft>
              <a:buNone/>
              <a:defRPr sz="1000">
                <a:solidFill>
                  <a:srgbClr val="FFFFFF"/>
                </a:solidFill>
              </a:defRPr>
            </a:lvl6pPr>
            <a:lvl7pPr lvl="6" algn="r" rtl="0">
              <a:lnSpc>
                <a:spcPct val="100000"/>
              </a:lnSpc>
              <a:spcAft>
                <a:spcPts val="0"/>
              </a:spcAft>
              <a:buNone/>
              <a:defRPr sz="1000">
                <a:solidFill>
                  <a:srgbClr val="FFFFFF"/>
                </a:solidFill>
              </a:defRPr>
            </a:lvl7pPr>
            <a:lvl8pPr lvl="7" algn="r" rtl="0">
              <a:lnSpc>
                <a:spcPct val="100000"/>
              </a:lnSpc>
              <a:spcAft>
                <a:spcPts val="0"/>
              </a:spcAft>
              <a:buNone/>
              <a:defRPr sz="1000">
                <a:solidFill>
                  <a:srgbClr val="FFFFFF"/>
                </a:solidFill>
              </a:defRPr>
            </a:lvl8pPr>
            <a:lvl9pPr lvl="8" algn="r" rtl="0">
              <a:lnSpc>
                <a:spcPct val="100000"/>
              </a:lnSpc>
              <a:spcAft>
                <a:spcPts val="0"/>
              </a:spcAft>
              <a:buNone/>
              <a:defRPr sz="1000">
                <a:solidFill>
                  <a:srgbClr val="FFFFFF"/>
                </a:solidFill>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4525802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ustom layout 7">
  <p:cSld name="Custom layout 7">
    <p:bg>
      <p:bgPr>
        <a:solidFill>
          <a:srgbClr val="FFFFFF"/>
        </a:solidFill>
        <a:effectLst/>
      </p:bgPr>
    </p:bg>
    <p:spTree>
      <p:nvGrpSpPr>
        <p:cNvPr id="1" name="Shape 77"/>
        <p:cNvGrpSpPr/>
        <p:nvPr/>
      </p:nvGrpSpPr>
      <p:grpSpPr>
        <a:xfrm>
          <a:off x="0" y="0"/>
          <a:ext cx="0" cy="0"/>
          <a:chOff x="0" y="0"/>
          <a:chExt cx="0" cy="0"/>
        </a:xfrm>
      </p:grpSpPr>
      <p:sp>
        <p:nvSpPr>
          <p:cNvPr id="78" name="Google Shape;78;p17"/>
          <p:cNvSpPr/>
          <p:nvPr/>
        </p:nvSpPr>
        <p:spPr>
          <a:xfrm>
            <a:off x="0" y="0"/>
            <a:ext cx="9144000" cy="5143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17"/>
          <p:cNvSpPr/>
          <p:nvPr/>
        </p:nvSpPr>
        <p:spPr>
          <a:xfrm>
            <a:off x="3389100" y="0"/>
            <a:ext cx="57549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0" name="Google Shape;80;p17"/>
          <p:cNvCxnSpPr/>
          <p:nvPr/>
        </p:nvCxnSpPr>
        <p:spPr>
          <a:xfrm>
            <a:off x="372950" y="511683"/>
            <a:ext cx="642300" cy="0"/>
          </a:xfrm>
          <a:prstGeom prst="straightConnector1">
            <a:avLst/>
          </a:prstGeom>
          <a:noFill/>
          <a:ln w="76200" cap="flat" cmpd="sng">
            <a:solidFill>
              <a:schemeClr val="accent5"/>
            </a:solidFill>
            <a:prstDash val="solid"/>
            <a:round/>
            <a:headEnd type="none" w="sm" len="sm"/>
            <a:tailEnd type="none" w="sm" len="sm"/>
          </a:ln>
        </p:spPr>
      </p:cxnSp>
      <p:sp>
        <p:nvSpPr>
          <p:cNvPr id="81" name="Google Shape;81;p17"/>
          <p:cNvSpPr txBox="1">
            <a:spLocks noGrp="1"/>
          </p:cNvSpPr>
          <p:nvPr>
            <p:ph type="title"/>
          </p:nvPr>
        </p:nvSpPr>
        <p:spPr>
          <a:xfrm>
            <a:off x="321825" y="694100"/>
            <a:ext cx="2143800" cy="3149400"/>
          </a:xfrm>
          <a:prstGeom prst="rect">
            <a:avLst/>
          </a:prstGeom>
          <a:noFill/>
        </p:spPr>
        <p:txBody>
          <a:bodyPr spcFirstLastPara="1" wrap="square" lIns="91425" tIns="91425" rIns="91425" bIns="91425" anchor="t" anchorCtr="0">
            <a:normAutofit/>
          </a:bodyPr>
          <a:lstStyle>
            <a:lvl1pPr lvl="0" algn="l" rtl="0">
              <a:lnSpc>
                <a:spcPct val="100000"/>
              </a:lnSpc>
              <a:spcBef>
                <a:spcPts val="0"/>
              </a:spcBef>
              <a:spcAft>
                <a:spcPts val="0"/>
              </a:spcAft>
              <a:buNone/>
              <a:defRPr sz="2600" b="1">
                <a:solidFill>
                  <a:schemeClr val="dk1"/>
                </a:solidFill>
              </a:defRPr>
            </a:lvl1pPr>
            <a:lvl2pPr lvl="1" algn="l" rtl="0">
              <a:lnSpc>
                <a:spcPct val="100000"/>
              </a:lnSpc>
              <a:spcBef>
                <a:spcPts val="0"/>
              </a:spcBef>
              <a:spcAft>
                <a:spcPts val="0"/>
              </a:spcAft>
              <a:buNone/>
              <a:defRPr sz="2600" b="1">
                <a:solidFill>
                  <a:schemeClr val="dk1"/>
                </a:solidFill>
              </a:defRPr>
            </a:lvl2pPr>
            <a:lvl3pPr lvl="2" algn="l" rtl="0">
              <a:lnSpc>
                <a:spcPct val="100000"/>
              </a:lnSpc>
              <a:spcBef>
                <a:spcPts val="0"/>
              </a:spcBef>
              <a:spcAft>
                <a:spcPts val="0"/>
              </a:spcAft>
              <a:buNone/>
              <a:defRPr sz="2600" b="1">
                <a:solidFill>
                  <a:schemeClr val="dk1"/>
                </a:solidFill>
              </a:defRPr>
            </a:lvl3pPr>
            <a:lvl4pPr lvl="3" algn="l" rtl="0">
              <a:lnSpc>
                <a:spcPct val="100000"/>
              </a:lnSpc>
              <a:spcBef>
                <a:spcPts val="0"/>
              </a:spcBef>
              <a:spcAft>
                <a:spcPts val="0"/>
              </a:spcAft>
              <a:buNone/>
              <a:defRPr sz="2600" b="1">
                <a:solidFill>
                  <a:schemeClr val="dk1"/>
                </a:solidFill>
              </a:defRPr>
            </a:lvl4pPr>
            <a:lvl5pPr lvl="4" algn="l" rtl="0">
              <a:lnSpc>
                <a:spcPct val="100000"/>
              </a:lnSpc>
              <a:spcBef>
                <a:spcPts val="0"/>
              </a:spcBef>
              <a:spcAft>
                <a:spcPts val="0"/>
              </a:spcAft>
              <a:buNone/>
              <a:defRPr sz="2600" b="1">
                <a:solidFill>
                  <a:schemeClr val="dk1"/>
                </a:solidFill>
              </a:defRPr>
            </a:lvl5pPr>
            <a:lvl6pPr lvl="5" algn="l" rtl="0">
              <a:lnSpc>
                <a:spcPct val="100000"/>
              </a:lnSpc>
              <a:spcBef>
                <a:spcPts val="0"/>
              </a:spcBef>
              <a:spcAft>
                <a:spcPts val="0"/>
              </a:spcAft>
              <a:buNone/>
              <a:defRPr sz="2600" b="1">
                <a:solidFill>
                  <a:schemeClr val="dk1"/>
                </a:solidFill>
              </a:defRPr>
            </a:lvl6pPr>
            <a:lvl7pPr lvl="6" algn="l" rtl="0">
              <a:lnSpc>
                <a:spcPct val="100000"/>
              </a:lnSpc>
              <a:spcBef>
                <a:spcPts val="0"/>
              </a:spcBef>
              <a:spcAft>
                <a:spcPts val="0"/>
              </a:spcAft>
              <a:buNone/>
              <a:defRPr sz="2600" b="1">
                <a:solidFill>
                  <a:schemeClr val="dk1"/>
                </a:solidFill>
              </a:defRPr>
            </a:lvl7pPr>
            <a:lvl8pPr lvl="7" algn="l" rtl="0">
              <a:lnSpc>
                <a:spcPct val="100000"/>
              </a:lnSpc>
              <a:spcBef>
                <a:spcPts val="0"/>
              </a:spcBef>
              <a:spcAft>
                <a:spcPts val="0"/>
              </a:spcAft>
              <a:buNone/>
              <a:defRPr sz="2600" b="1">
                <a:solidFill>
                  <a:schemeClr val="dk1"/>
                </a:solidFill>
              </a:defRPr>
            </a:lvl8pPr>
            <a:lvl9pPr lvl="8" algn="l" rtl="0">
              <a:lnSpc>
                <a:spcPct val="100000"/>
              </a:lnSpc>
              <a:spcBef>
                <a:spcPts val="0"/>
              </a:spcBef>
              <a:spcAft>
                <a:spcPts val="0"/>
              </a:spcAft>
              <a:buNone/>
              <a:defRPr sz="2600" b="1">
                <a:solidFill>
                  <a:schemeClr val="dk1"/>
                </a:solidFill>
              </a:defRPr>
            </a:lvl9pPr>
          </a:lstStyle>
          <a:p>
            <a:endParaRPr/>
          </a:p>
        </p:txBody>
      </p:sp>
      <p:sp>
        <p:nvSpPr>
          <p:cNvPr id="82" name="Google Shape;82;p17"/>
          <p:cNvSpPr txBox="1">
            <a:spLocks noGrp="1"/>
          </p:cNvSpPr>
          <p:nvPr>
            <p:ph type="sldNum" idx="12"/>
          </p:nvPr>
        </p:nvSpPr>
        <p:spPr>
          <a:xfrm>
            <a:off x="8472458" y="4663217"/>
            <a:ext cx="548700" cy="393600"/>
          </a:xfrm>
          <a:prstGeom prst="rect">
            <a:avLst/>
          </a:prstGeom>
          <a:noFill/>
        </p:spPr>
        <p:txBody>
          <a:bodyPr spcFirstLastPara="1" wrap="square" lIns="91425" tIns="91425" rIns="91425" bIns="91425" anchor="ctr" anchorCtr="0">
            <a:normAutofit/>
          </a:bodyPr>
          <a:lstStyle>
            <a:lvl1pPr lvl="0" algn="r" rtl="0">
              <a:lnSpc>
                <a:spcPct val="100000"/>
              </a:lnSpc>
              <a:spcAft>
                <a:spcPts val="0"/>
              </a:spcAft>
              <a:buNone/>
              <a:defRPr sz="1000">
                <a:solidFill>
                  <a:schemeClr val="dk2"/>
                </a:solidFill>
              </a:defRPr>
            </a:lvl1pPr>
            <a:lvl2pPr lvl="1" algn="r" rtl="0">
              <a:lnSpc>
                <a:spcPct val="100000"/>
              </a:lnSpc>
              <a:spcAft>
                <a:spcPts val="0"/>
              </a:spcAft>
              <a:buNone/>
              <a:defRPr sz="1000">
                <a:solidFill>
                  <a:schemeClr val="dk2"/>
                </a:solidFill>
              </a:defRPr>
            </a:lvl2pPr>
            <a:lvl3pPr lvl="2" algn="r" rtl="0">
              <a:lnSpc>
                <a:spcPct val="100000"/>
              </a:lnSpc>
              <a:spcAft>
                <a:spcPts val="0"/>
              </a:spcAft>
              <a:buNone/>
              <a:defRPr sz="1000">
                <a:solidFill>
                  <a:schemeClr val="dk2"/>
                </a:solidFill>
              </a:defRPr>
            </a:lvl3pPr>
            <a:lvl4pPr lvl="3" algn="r" rtl="0">
              <a:lnSpc>
                <a:spcPct val="100000"/>
              </a:lnSpc>
              <a:spcAft>
                <a:spcPts val="0"/>
              </a:spcAft>
              <a:buNone/>
              <a:defRPr sz="1000">
                <a:solidFill>
                  <a:schemeClr val="dk2"/>
                </a:solidFill>
              </a:defRPr>
            </a:lvl4pPr>
            <a:lvl5pPr lvl="4" algn="r" rtl="0">
              <a:lnSpc>
                <a:spcPct val="100000"/>
              </a:lnSpc>
              <a:spcAft>
                <a:spcPts val="0"/>
              </a:spcAft>
              <a:buNone/>
              <a:defRPr sz="1000">
                <a:solidFill>
                  <a:schemeClr val="dk2"/>
                </a:solidFill>
              </a:defRPr>
            </a:lvl5pPr>
            <a:lvl6pPr lvl="5" algn="r" rtl="0">
              <a:lnSpc>
                <a:spcPct val="100000"/>
              </a:lnSpc>
              <a:spcAft>
                <a:spcPts val="0"/>
              </a:spcAft>
              <a:buNone/>
              <a:defRPr sz="1000">
                <a:solidFill>
                  <a:schemeClr val="dk2"/>
                </a:solidFill>
              </a:defRPr>
            </a:lvl6pPr>
            <a:lvl7pPr lvl="6" algn="r" rtl="0">
              <a:lnSpc>
                <a:spcPct val="100000"/>
              </a:lnSpc>
              <a:spcAft>
                <a:spcPts val="0"/>
              </a:spcAft>
              <a:buNone/>
              <a:defRPr sz="1000">
                <a:solidFill>
                  <a:schemeClr val="dk2"/>
                </a:solidFill>
              </a:defRPr>
            </a:lvl7pPr>
            <a:lvl8pPr lvl="7" algn="r" rtl="0">
              <a:lnSpc>
                <a:spcPct val="100000"/>
              </a:lnSpc>
              <a:spcAft>
                <a:spcPts val="0"/>
              </a:spcAft>
              <a:buNone/>
              <a:defRPr sz="1000">
                <a:solidFill>
                  <a:schemeClr val="dk2"/>
                </a:solidFill>
              </a:defRPr>
            </a:lvl8pPr>
            <a:lvl9pPr lvl="8" algn="r" rtl="0">
              <a:lnSpc>
                <a:spcPct val="100000"/>
              </a:lnSpc>
              <a:spcAft>
                <a:spcPts val="0"/>
              </a:spcAft>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36886714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ustom layout 8">
  <p:cSld name="Custom layout 8">
    <p:bg>
      <p:bgPr>
        <a:solidFill>
          <a:srgbClr val="FFFFFF"/>
        </a:solidFill>
        <a:effectLst/>
      </p:bgPr>
    </p:bg>
    <p:spTree>
      <p:nvGrpSpPr>
        <p:cNvPr id="1" name="Shape 83"/>
        <p:cNvGrpSpPr/>
        <p:nvPr/>
      </p:nvGrpSpPr>
      <p:grpSpPr>
        <a:xfrm>
          <a:off x="0" y="0"/>
          <a:ext cx="0" cy="0"/>
          <a:chOff x="0" y="0"/>
          <a:chExt cx="0" cy="0"/>
        </a:xfrm>
      </p:grpSpPr>
      <p:sp>
        <p:nvSpPr>
          <p:cNvPr id="84" name="Google Shape;84;p18"/>
          <p:cNvSpPr/>
          <p:nvPr/>
        </p:nvSpPr>
        <p:spPr>
          <a:xfrm>
            <a:off x="0" y="0"/>
            <a:ext cx="9144000" cy="5143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8"/>
          <p:cNvSpPr/>
          <p:nvPr/>
        </p:nvSpPr>
        <p:spPr>
          <a:xfrm>
            <a:off x="3389100" y="0"/>
            <a:ext cx="57549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6" name="Google Shape;86;p18"/>
          <p:cNvCxnSpPr/>
          <p:nvPr/>
        </p:nvCxnSpPr>
        <p:spPr>
          <a:xfrm>
            <a:off x="372950" y="511683"/>
            <a:ext cx="642300" cy="0"/>
          </a:xfrm>
          <a:prstGeom prst="straightConnector1">
            <a:avLst/>
          </a:prstGeom>
          <a:noFill/>
          <a:ln w="76200" cap="flat" cmpd="sng">
            <a:solidFill>
              <a:schemeClr val="accent5"/>
            </a:solidFill>
            <a:prstDash val="solid"/>
            <a:round/>
            <a:headEnd type="none" w="sm" len="sm"/>
            <a:tailEnd type="none" w="sm" len="sm"/>
          </a:ln>
        </p:spPr>
      </p:cxnSp>
      <p:sp>
        <p:nvSpPr>
          <p:cNvPr id="87" name="Google Shape;87;p18"/>
          <p:cNvSpPr txBox="1">
            <a:spLocks noGrp="1"/>
          </p:cNvSpPr>
          <p:nvPr>
            <p:ph type="title"/>
          </p:nvPr>
        </p:nvSpPr>
        <p:spPr>
          <a:xfrm>
            <a:off x="321825" y="694100"/>
            <a:ext cx="2143800" cy="3149400"/>
          </a:xfrm>
          <a:prstGeom prst="rect">
            <a:avLst/>
          </a:prstGeom>
          <a:noFill/>
        </p:spPr>
        <p:txBody>
          <a:bodyPr spcFirstLastPara="1" wrap="square" lIns="91425" tIns="91425" rIns="91425" bIns="91425" anchor="t" anchorCtr="0">
            <a:normAutofit/>
          </a:bodyPr>
          <a:lstStyle>
            <a:lvl1pPr lvl="0" algn="l" rtl="0">
              <a:lnSpc>
                <a:spcPct val="100000"/>
              </a:lnSpc>
              <a:spcBef>
                <a:spcPts val="0"/>
              </a:spcBef>
              <a:spcAft>
                <a:spcPts val="0"/>
              </a:spcAft>
              <a:buNone/>
              <a:defRPr sz="2600" b="1">
                <a:solidFill>
                  <a:schemeClr val="dk1"/>
                </a:solidFill>
              </a:defRPr>
            </a:lvl1pPr>
            <a:lvl2pPr lvl="1" algn="l" rtl="0">
              <a:lnSpc>
                <a:spcPct val="100000"/>
              </a:lnSpc>
              <a:spcBef>
                <a:spcPts val="0"/>
              </a:spcBef>
              <a:spcAft>
                <a:spcPts val="0"/>
              </a:spcAft>
              <a:buNone/>
              <a:defRPr sz="2600" b="1">
                <a:solidFill>
                  <a:schemeClr val="dk1"/>
                </a:solidFill>
              </a:defRPr>
            </a:lvl2pPr>
            <a:lvl3pPr lvl="2" algn="l" rtl="0">
              <a:lnSpc>
                <a:spcPct val="100000"/>
              </a:lnSpc>
              <a:spcBef>
                <a:spcPts val="0"/>
              </a:spcBef>
              <a:spcAft>
                <a:spcPts val="0"/>
              </a:spcAft>
              <a:buNone/>
              <a:defRPr sz="2600" b="1">
                <a:solidFill>
                  <a:schemeClr val="dk1"/>
                </a:solidFill>
              </a:defRPr>
            </a:lvl3pPr>
            <a:lvl4pPr lvl="3" algn="l" rtl="0">
              <a:lnSpc>
                <a:spcPct val="100000"/>
              </a:lnSpc>
              <a:spcBef>
                <a:spcPts val="0"/>
              </a:spcBef>
              <a:spcAft>
                <a:spcPts val="0"/>
              </a:spcAft>
              <a:buNone/>
              <a:defRPr sz="2600" b="1">
                <a:solidFill>
                  <a:schemeClr val="dk1"/>
                </a:solidFill>
              </a:defRPr>
            </a:lvl4pPr>
            <a:lvl5pPr lvl="4" algn="l" rtl="0">
              <a:lnSpc>
                <a:spcPct val="100000"/>
              </a:lnSpc>
              <a:spcBef>
                <a:spcPts val="0"/>
              </a:spcBef>
              <a:spcAft>
                <a:spcPts val="0"/>
              </a:spcAft>
              <a:buNone/>
              <a:defRPr sz="2600" b="1">
                <a:solidFill>
                  <a:schemeClr val="dk1"/>
                </a:solidFill>
              </a:defRPr>
            </a:lvl5pPr>
            <a:lvl6pPr lvl="5" algn="l" rtl="0">
              <a:lnSpc>
                <a:spcPct val="100000"/>
              </a:lnSpc>
              <a:spcBef>
                <a:spcPts val="0"/>
              </a:spcBef>
              <a:spcAft>
                <a:spcPts val="0"/>
              </a:spcAft>
              <a:buNone/>
              <a:defRPr sz="2600" b="1">
                <a:solidFill>
                  <a:schemeClr val="dk1"/>
                </a:solidFill>
              </a:defRPr>
            </a:lvl6pPr>
            <a:lvl7pPr lvl="6" algn="l" rtl="0">
              <a:lnSpc>
                <a:spcPct val="100000"/>
              </a:lnSpc>
              <a:spcBef>
                <a:spcPts val="0"/>
              </a:spcBef>
              <a:spcAft>
                <a:spcPts val="0"/>
              </a:spcAft>
              <a:buNone/>
              <a:defRPr sz="2600" b="1">
                <a:solidFill>
                  <a:schemeClr val="dk1"/>
                </a:solidFill>
              </a:defRPr>
            </a:lvl7pPr>
            <a:lvl8pPr lvl="7" algn="l" rtl="0">
              <a:lnSpc>
                <a:spcPct val="100000"/>
              </a:lnSpc>
              <a:spcBef>
                <a:spcPts val="0"/>
              </a:spcBef>
              <a:spcAft>
                <a:spcPts val="0"/>
              </a:spcAft>
              <a:buNone/>
              <a:defRPr sz="2600" b="1">
                <a:solidFill>
                  <a:schemeClr val="dk1"/>
                </a:solidFill>
              </a:defRPr>
            </a:lvl8pPr>
            <a:lvl9pPr lvl="8" algn="l" rtl="0">
              <a:lnSpc>
                <a:spcPct val="100000"/>
              </a:lnSpc>
              <a:spcBef>
                <a:spcPts val="0"/>
              </a:spcBef>
              <a:spcAft>
                <a:spcPts val="0"/>
              </a:spcAft>
              <a:buNone/>
              <a:defRPr sz="2600" b="1">
                <a:solidFill>
                  <a:schemeClr val="dk1"/>
                </a:solidFill>
              </a:defRPr>
            </a:lvl9pPr>
          </a:lstStyle>
          <a:p>
            <a:endParaRPr/>
          </a:p>
        </p:txBody>
      </p:sp>
      <p:sp>
        <p:nvSpPr>
          <p:cNvPr id="88" name="Google Shape;88;p18"/>
          <p:cNvSpPr txBox="1">
            <a:spLocks noGrp="1"/>
          </p:cNvSpPr>
          <p:nvPr>
            <p:ph type="sldNum" idx="12"/>
          </p:nvPr>
        </p:nvSpPr>
        <p:spPr>
          <a:xfrm>
            <a:off x="8472458" y="4663217"/>
            <a:ext cx="548700" cy="393600"/>
          </a:xfrm>
          <a:prstGeom prst="rect">
            <a:avLst/>
          </a:prstGeom>
          <a:noFill/>
        </p:spPr>
        <p:txBody>
          <a:bodyPr spcFirstLastPara="1" wrap="square" lIns="91425" tIns="91425" rIns="91425" bIns="91425" anchor="ctr" anchorCtr="0">
            <a:normAutofit/>
          </a:bodyPr>
          <a:lstStyle>
            <a:lvl1pPr lvl="0" algn="r" rtl="0">
              <a:lnSpc>
                <a:spcPct val="100000"/>
              </a:lnSpc>
              <a:spcAft>
                <a:spcPts val="0"/>
              </a:spcAft>
              <a:buNone/>
              <a:defRPr sz="1000">
                <a:solidFill>
                  <a:schemeClr val="dk2"/>
                </a:solidFill>
              </a:defRPr>
            </a:lvl1pPr>
            <a:lvl2pPr lvl="1" algn="r" rtl="0">
              <a:lnSpc>
                <a:spcPct val="100000"/>
              </a:lnSpc>
              <a:spcAft>
                <a:spcPts val="0"/>
              </a:spcAft>
              <a:buNone/>
              <a:defRPr sz="1000">
                <a:solidFill>
                  <a:schemeClr val="dk2"/>
                </a:solidFill>
              </a:defRPr>
            </a:lvl2pPr>
            <a:lvl3pPr lvl="2" algn="r" rtl="0">
              <a:lnSpc>
                <a:spcPct val="100000"/>
              </a:lnSpc>
              <a:spcAft>
                <a:spcPts val="0"/>
              </a:spcAft>
              <a:buNone/>
              <a:defRPr sz="1000">
                <a:solidFill>
                  <a:schemeClr val="dk2"/>
                </a:solidFill>
              </a:defRPr>
            </a:lvl3pPr>
            <a:lvl4pPr lvl="3" algn="r" rtl="0">
              <a:lnSpc>
                <a:spcPct val="100000"/>
              </a:lnSpc>
              <a:spcAft>
                <a:spcPts val="0"/>
              </a:spcAft>
              <a:buNone/>
              <a:defRPr sz="1000">
                <a:solidFill>
                  <a:schemeClr val="dk2"/>
                </a:solidFill>
              </a:defRPr>
            </a:lvl4pPr>
            <a:lvl5pPr lvl="4" algn="r" rtl="0">
              <a:lnSpc>
                <a:spcPct val="100000"/>
              </a:lnSpc>
              <a:spcAft>
                <a:spcPts val="0"/>
              </a:spcAft>
              <a:buNone/>
              <a:defRPr sz="1000">
                <a:solidFill>
                  <a:schemeClr val="dk2"/>
                </a:solidFill>
              </a:defRPr>
            </a:lvl5pPr>
            <a:lvl6pPr lvl="5" algn="r" rtl="0">
              <a:lnSpc>
                <a:spcPct val="100000"/>
              </a:lnSpc>
              <a:spcAft>
                <a:spcPts val="0"/>
              </a:spcAft>
              <a:buNone/>
              <a:defRPr sz="1000">
                <a:solidFill>
                  <a:schemeClr val="dk2"/>
                </a:solidFill>
              </a:defRPr>
            </a:lvl6pPr>
            <a:lvl7pPr lvl="6" algn="r" rtl="0">
              <a:lnSpc>
                <a:spcPct val="100000"/>
              </a:lnSpc>
              <a:spcAft>
                <a:spcPts val="0"/>
              </a:spcAft>
              <a:buNone/>
              <a:defRPr sz="1000">
                <a:solidFill>
                  <a:schemeClr val="dk2"/>
                </a:solidFill>
              </a:defRPr>
            </a:lvl7pPr>
            <a:lvl8pPr lvl="7" algn="r" rtl="0">
              <a:lnSpc>
                <a:spcPct val="100000"/>
              </a:lnSpc>
              <a:spcAft>
                <a:spcPts val="0"/>
              </a:spcAft>
              <a:buNone/>
              <a:defRPr sz="1000">
                <a:solidFill>
                  <a:schemeClr val="dk2"/>
                </a:solidFill>
              </a:defRPr>
            </a:lvl8pPr>
            <a:lvl9pPr lvl="8" algn="r" rtl="0">
              <a:lnSpc>
                <a:spcPct val="100000"/>
              </a:lnSpc>
              <a:spcAft>
                <a:spcPts val="0"/>
              </a:spcAft>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6334652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60" r:id="rId12"/>
    <p:sldLayoutId id="2147483661" r:id="rId13"/>
    <p:sldLayoutId id="2147483662" r:id="rId14"/>
    <p:sldLayoutId id="2147483663" r:id="rId15"/>
    <p:sldLayoutId id="2147483664" r:id="rId16"/>
    <p:sldLayoutId id="2147483665"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3.xml"/><Relationship Id="rId5" Type="http://schemas.openxmlformats.org/officeDocument/2006/relationships/image" Target="../media/image25.png"/><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3" Type="http://schemas.openxmlformats.org/officeDocument/2006/relationships/image" Target="../media/image26.gif"/><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4.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7.png"/><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13.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22"/>
          <p:cNvSpPr txBox="1">
            <a:spLocks noGrp="1"/>
          </p:cNvSpPr>
          <p:nvPr>
            <p:ph type="ctrTitle"/>
          </p:nvPr>
        </p:nvSpPr>
        <p:spPr>
          <a:xfrm>
            <a:off x="2709675" y="1441775"/>
            <a:ext cx="3810000" cy="1510800"/>
          </a:xfrm>
          <a:prstGeom prst="rect">
            <a:avLst/>
          </a:prstGeom>
        </p:spPr>
        <p:txBody>
          <a:bodyPr spcFirstLastPara="1" wrap="square" lIns="91425" tIns="91425" rIns="91425" bIns="91425" anchor="b" anchorCtr="0">
            <a:normAutofit fontScale="90000"/>
          </a:bodyPr>
          <a:lstStyle/>
          <a:p>
            <a:pPr marL="0" lvl="0" indent="0" algn="ctr" rtl="0">
              <a:spcBef>
                <a:spcPts val="0"/>
              </a:spcBef>
              <a:spcAft>
                <a:spcPts val="0"/>
              </a:spcAft>
              <a:buNone/>
            </a:pPr>
            <a:r>
              <a:rPr lang="en"/>
              <a:t>AI &amp; Data Science</a:t>
            </a:r>
            <a:endParaRPr/>
          </a:p>
        </p:txBody>
      </p:sp>
      <p:sp>
        <p:nvSpPr>
          <p:cNvPr id="109" name="Google Shape;109;p22"/>
          <p:cNvSpPr txBox="1">
            <a:spLocks noGrp="1"/>
          </p:cNvSpPr>
          <p:nvPr>
            <p:ph type="subTitle" idx="1"/>
          </p:nvPr>
        </p:nvSpPr>
        <p:spPr>
          <a:xfrm>
            <a:off x="3019350" y="3105075"/>
            <a:ext cx="3105300" cy="828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a:t>Then Now and the Future</a:t>
            </a:r>
            <a:endParaRPr/>
          </a:p>
        </p:txBody>
      </p:sp>
    </p:spTree>
    <p:extLst>
      <p:ext uri="{BB962C8B-B14F-4D97-AF65-F5344CB8AC3E}">
        <p14:creationId xmlns:p14="http://schemas.microsoft.com/office/powerpoint/2010/main" val="258743047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pic>
        <p:nvPicPr>
          <p:cNvPr id="187" name="Google Shape;187;p34"/>
          <p:cNvPicPr preferRelativeResize="0"/>
          <p:nvPr/>
        </p:nvPicPr>
        <p:blipFill rotWithShape="1">
          <a:blip r:embed="rId3">
            <a:alphaModFix/>
          </a:blip>
          <a:srcRect l="5555" r="5555"/>
          <a:stretch/>
        </p:blipFill>
        <p:spPr>
          <a:xfrm>
            <a:off x="200" y="0"/>
            <a:ext cx="4572001" cy="5143499"/>
          </a:xfrm>
          <a:prstGeom prst="rect">
            <a:avLst/>
          </a:prstGeom>
          <a:noFill/>
          <a:ln>
            <a:noFill/>
          </a:ln>
        </p:spPr>
      </p:pic>
      <p:sp>
        <p:nvSpPr>
          <p:cNvPr id="188" name="Google Shape;188;p34"/>
          <p:cNvSpPr txBox="1">
            <a:spLocks noGrp="1"/>
          </p:cNvSpPr>
          <p:nvPr>
            <p:ph type="title"/>
          </p:nvPr>
        </p:nvSpPr>
        <p:spPr>
          <a:xfrm>
            <a:off x="5172950" y="923700"/>
            <a:ext cx="3370500" cy="32961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Data Data Data!!!.....</a:t>
            </a:r>
            <a:endParaRPr/>
          </a:p>
        </p:txBody>
      </p:sp>
    </p:spTree>
    <p:extLst>
      <p:ext uri="{BB962C8B-B14F-4D97-AF65-F5344CB8AC3E}">
        <p14:creationId xmlns:p14="http://schemas.microsoft.com/office/powerpoint/2010/main" val="26705652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pic>
        <p:nvPicPr>
          <p:cNvPr id="193" name="Google Shape;193;p35"/>
          <p:cNvPicPr preferRelativeResize="0"/>
          <p:nvPr/>
        </p:nvPicPr>
        <p:blipFill rotWithShape="1">
          <a:blip r:embed="rId3">
            <a:alphaModFix/>
          </a:blip>
          <a:srcRect l="10629" r="10629"/>
          <a:stretch/>
        </p:blipFill>
        <p:spPr>
          <a:xfrm>
            <a:off x="3389000" y="0"/>
            <a:ext cx="5754900" cy="5143501"/>
          </a:xfrm>
          <a:prstGeom prst="rect">
            <a:avLst/>
          </a:prstGeom>
          <a:noFill/>
          <a:ln>
            <a:noFill/>
          </a:ln>
        </p:spPr>
      </p:pic>
      <p:sp>
        <p:nvSpPr>
          <p:cNvPr id="194" name="Google Shape;194;p35"/>
          <p:cNvSpPr txBox="1">
            <a:spLocks noGrp="1"/>
          </p:cNvSpPr>
          <p:nvPr>
            <p:ph type="title"/>
          </p:nvPr>
        </p:nvSpPr>
        <p:spPr>
          <a:xfrm>
            <a:off x="321825" y="694100"/>
            <a:ext cx="2143800" cy="3149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Examples</a:t>
            </a:r>
            <a:endParaRPr/>
          </a:p>
        </p:txBody>
      </p:sp>
    </p:spTree>
    <p:extLst>
      <p:ext uri="{BB962C8B-B14F-4D97-AF65-F5344CB8AC3E}">
        <p14:creationId xmlns:p14="http://schemas.microsoft.com/office/powerpoint/2010/main" val="6558832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pic>
        <p:nvPicPr>
          <p:cNvPr id="199" name="Google Shape;199;p36"/>
          <p:cNvPicPr preferRelativeResize="0"/>
          <p:nvPr/>
        </p:nvPicPr>
        <p:blipFill rotWithShape="1">
          <a:blip r:embed="rId3">
            <a:alphaModFix/>
          </a:blip>
          <a:srcRect l="12676" r="12668"/>
          <a:stretch/>
        </p:blipFill>
        <p:spPr>
          <a:xfrm>
            <a:off x="3389000" y="0"/>
            <a:ext cx="5754900" cy="5143500"/>
          </a:xfrm>
          <a:prstGeom prst="rect">
            <a:avLst/>
          </a:prstGeom>
          <a:noFill/>
          <a:ln>
            <a:noFill/>
          </a:ln>
        </p:spPr>
      </p:pic>
      <p:sp>
        <p:nvSpPr>
          <p:cNvPr id="200" name="Google Shape;200;p36"/>
          <p:cNvSpPr txBox="1">
            <a:spLocks noGrp="1"/>
          </p:cNvSpPr>
          <p:nvPr>
            <p:ph type="title"/>
          </p:nvPr>
        </p:nvSpPr>
        <p:spPr>
          <a:xfrm>
            <a:off x="321825" y="694100"/>
            <a:ext cx="2143800" cy="3149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Examples</a:t>
            </a:r>
            <a:endParaRPr/>
          </a:p>
        </p:txBody>
      </p:sp>
    </p:spTree>
    <p:extLst>
      <p:ext uri="{BB962C8B-B14F-4D97-AF65-F5344CB8AC3E}">
        <p14:creationId xmlns:p14="http://schemas.microsoft.com/office/powerpoint/2010/main" val="30761776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37"/>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Examples</a:t>
            </a:r>
            <a:endParaRPr/>
          </a:p>
        </p:txBody>
      </p:sp>
      <p:pic>
        <p:nvPicPr>
          <p:cNvPr id="206" name="Google Shape;206;p37"/>
          <p:cNvPicPr preferRelativeResize="0"/>
          <p:nvPr/>
        </p:nvPicPr>
        <p:blipFill>
          <a:blip r:embed="rId3">
            <a:alphaModFix/>
          </a:blip>
          <a:stretch>
            <a:fillRect/>
          </a:stretch>
        </p:blipFill>
        <p:spPr>
          <a:xfrm>
            <a:off x="3301250" y="134475"/>
            <a:ext cx="3668799" cy="3003174"/>
          </a:xfrm>
          <a:prstGeom prst="rect">
            <a:avLst/>
          </a:prstGeom>
          <a:noFill/>
          <a:ln>
            <a:noFill/>
          </a:ln>
        </p:spPr>
      </p:pic>
      <p:pic>
        <p:nvPicPr>
          <p:cNvPr id="207" name="Google Shape;207;p37"/>
          <p:cNvPicPr preferRelativeResize="0"/>
          <p:nvPr/>
        </p:nvPicPr>
        <p:blipFill>
          <a:blip r:embed="rId4">
            <a:alphaModFix/>
          </a:blip>
          <a:stretch>
            <a:fillRect/>
          </a:stretch>
        </p:blipFill>
        <p:spPr>
          <a:xfrm>
            <a:off x="2707350" y="3003174"/>
            <a:ext cx="5401868" cy="1835527"/>
          </a:xfrm>
          <a:prstGeom prst="rect">
            <a:avLst/>
          </a:prstGeom>
          <a:noFill/>
          <a:ln>
            <a:noFill/>
          </a:ln>
        </p:spPr>
      </p:pic>
    </p:spTree>
    <p:extLst>
      <p:ext uri="{BB962C8B-B14F-4D97-AF65-F5344CB8AC3E}">
        <p14:creationId xmlns:p14="http://schemas.microsoft.com/office/powerpoint/2010/main" val="28530618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44"/>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The Opportunity</a:t>
            </a:r>
            <a:endParaRPr/>
          </a:p>
        </p:txBody>
      </p:sp>
      <p:pic>
        <p:nvPicPr>
          <p:cNvPr id="253" name="Google Shape;253;p44"/>
          <p:cNvPicPr preferRelativeResize="0"/>
          <p:nvPr/>
        </p:nvPicPr>
        <p:blipFill>
          <a:blip r:embed="rId3">
            <a:alphaModFix/>
          </a:blip>
          <a:stretch>
            <a:fillRect/>
          </a:stretch>
        </p:blipFill>
        <p:spPr>
          <a:xfrm>
            <a:off x="1833300" y="1158650"/>
            <a:ext cx="5584412" cy="3821251"/>
          </a:xfrm>
          <a:prstGeom prst="rect">
            <a:avLst/>
          </a:prstGeom>
          <a:noFill/>
          <a:ln>
            <a:noFill/>
          </a:ln>
        </p:spPr>
      </p:pic>
    </p:spTree>
    <p:extLst>
      <p:ext uri="{BB962C8B-B14F-4D97-AF65-F5344CB8AC3E}">
        <p14:creationId xmlns:p14="http://schemas.microsoft.com/office/powerpoint/2010/main" val="5516445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p45"/>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Future and Tomorrows</a:t>
            </a:r>
            <a:endParaRPr/>
          </a:p>
        </p:txBody>
      </p:sp>
      <p:pic>
        <p:nvPicPr>
          <p:cNvPr id="259" name="Google Shape;259;p45"/>
          <p:cNvPicPr preferRelativeResize="0"/>
          <p:nvPr/>
        </p:nvPicPr>
        <p:blipFill>
          <a:blip r:embed="rId3">
            <a:alphaModFix/>
          </a:blip>
          <a:stretch>
            <a:fillRect/>
          </a:stretch>
        </p:blipFill>
        <p:spPr>
          <a:xfrm>
            <a:off x="1228150" y="1147425"/>
            <a:ext cx="6824752" cy="3821250"/>
          </a:xfrm>
          <a:prstGeom prst="rect">
            <a:avLst/>
          </a:prstGeom>
          <a:noFill/>
          <a:ln>
            <a:noFill/>
          </a:ln>
        </p:spPr>
      </p:pic>
    </p:spTree>
    <p:extLst>
      <p:ext uri="{BB962C8B-B14F-4D97-AF65-F5344CB8AC3E}">
        <p14:creationId xmlns:p14="http://schemas.microsoft.com/office/powerpoint/2010/main" val="31646986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46"/>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Future and Tomorrows</a:t>
            </a:r>
            <a:endParaRPr/>
          </a:p>
        </p:txBody>
      </p:sp>
      <p:pic>
        <p:nvPicPr>
          <p:cNvPr id="265" name="Google Shape;265;p46"/>
          <p:cNvPicPr preferRelativeResize="0"/>
          <p:nvPr/>
        </p:nvPicPr>
        <p:blipFill>
          <a:blip r:embed="rId3">
            <a:alphaModFix/>
          </a:blip>
          <a:stretch>
            <a:fillRect/>
          </a:stretch>
        </p:blipFill>
        <p:spPr>
          <a:xfrm>
            <a:off x="152400" y="1169850"/>
            <a:ext cx="4883385" cy="3821249"/>
          </a:xfrm>
          <a:prstGeom prst="rect">
            <a:avLst/>
          </a:prstGeom>
          <a:noFill/>
          <a:ln>
            <a:noFill/>
          </a:ln>
        </p:spPr>
      </p:pic>
      <p:pic>
        <p:nvPicPr>
          <p:cNvPr id="266" name="Google Shape;266;p46"/>
          <p:cNvPicPr preferRelativeResize="0"/>
          <p:nvPr/>
        </p:nvPicPr>
        <p:blipFill>
          <a:blip r:embed="rId4">
            <a:alphaModFix/>
          </a:blip>
          <a:stretch>
            <a:fillRect/>
          </a:stretch>
        </p:blipFill>
        <p:spPr>
          <a:xfrm>
            <a:off x="5128260" y="391350"/>
            <a:ext cx="3803415" cy="1901708"/>
          </a:xfrm>
          <a:prstGeom prst="rect">
            <a:avLst/>
          </a:prstGeom>
          <a:noFill/>
          <a:ln>
            <a:noFill/>
          </a:ln>
        </p:spPr>
      </p:pic>
      <p:pic>
        <p:nvPicPr>
          <p:cNvPr id="267" name="Google Shape;267;p46"/>
          <p:cNvPicPr preferRelativeResize="0"/>
          <p:nvPr/>
        </p:nvPicPr>
        <p:blipFill>
          <a:blip r:embed="rId5">
            <a:alphaModFix/>
          </a:blip>
          <a:stretch>
            <a:fillRect/>
          </a:stretch>
        </p:blipFill>
        <p:spPr>
          <a:xfrm>
            <a:off x="5707535" y="2884907"/>
            <a:ext cx="2962275" cy="1543050"/>
          </a:xfrm>
          <a:prstGeom prst="rect">
            <a:avLst/>
          </a:prstGeom>
          <a:noFill/>
          <a:ln>
            <a:noFill/>
          </a:ln>
        </p:spPr>
      </p:pic>
    </p:spTree>
    <p:extLst>
      <p:ext uri="{BB962C8B-B14F-4D97-AF65-F5344CB8AC3E}">
        <p14:creationId xmlns:p14="http://schemas.microsoft.com/office/powerpoint/2010/main" val="18225931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Google Shape;272;p47"/>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Future and Tomorrows</a:t>
            </a:r>
            <a:endParaRPr/>
          </a:p>
          <a:p>
            <a:pPr marL="0" lvl="0" indent="0" algn="l" rtl="0">
              <a:spcBef>
                <a:spcPts val="0"/>
              </a:spcBef>
              <a:spcAft>
                <a:spcPts val="0"/>
              </a:spcAft>
              <a:buNone/>
            </a:pPr>
            <a:endParaRPr/>
          </a:p>
        </p:txBody>
      </p:sp>
      <p:pic>
        <p:nvPicPr>
          <p:cNvPr id="273" name="Google Shape;273;p47"/>
          <p:cNvPicPr preferRelativeResize="0"/>
          <p:nvPr/>
        </p:nvPicPr>
        <p:blipFill>
          <a:blip r:embed="rId3">
            <a:alphaModFix/>
          </a:blip>
          <a:stretch>
            <a:fillRect/>
          </a:stretch>
        </p:blipFill>
        <p:spPr>
          <a:xfrm>
            <a:off x="1822075" y="1528450"/>
            <a:ext cx="4572000" cy="2571750"/>
          </a:xfrm>
          <a:prstGeom prst="rect">
            <a:avLst/>
          </a:prstGeom>
          <a:noFill/>
          <a:ln>
            <a:noFill/>
          </a:ln>
        </p:spPr>
      </p:pic>
    </p:spTree>
    <p:extLst>
      <p:ext uri="{BB962C8B-B14F-4D97-AF65-F5344CB8AC3E}">
        <p14:creationId xmlns:p14="http://schemas.microsoft.com/office/powerpoint/2010/main" val="27466535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48"/>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Cut Above</a:t>
            </a:r>
            <a:endParaRPr/>
          </a:p>
        </p:txBody>
      </p:sp>
      <p:sp>
        <p:nvSpPr>
          <p:cNvPr id="279" name="Google Shape;279;p48"/>
          <p:cNvSpPr txBox="1">
            <a:spLocks noGrp="1"/>
          </p:cNvSpPr>
          <p:nvPr>
            <p:ph type="body" idx="1"/>
          </p:nvPr>
        </p:nvSpPr>
        <p:spPr>
          <a:xfrm>
            <a:off x="311700" y="1152475"/>
            <a:ext cx="8520600" cy="2052300"/>
          </a:xfrm>
          <a:prstGeom prst="rect">
            <a:avLst/>
          </a:prstGeom>
        </p:spPr>
        <p:txBody>
          <a:bodyPr spcFirstLastPara="1" wrap="square" lIns="91425" tIns="91425" rIns="91425" bIns="91425" anchor="t" anchorCtr="0">
            <a:normAutofit lnSpcReduction="10000"/>
          </a:bodyPr>
          <a:lstStyle/>
          <a:p>
            <a:pPr marL="457200" lvl="0" indent="-342900" algn="l" rtl="0">
              <a:spcBef>
                <a:spcPts val="0"/>
              </a:spcBef>
              <a:spcAft>
                <a:spcPts val="0"/>
              </a:spcAft>
              <a:buSzPts val="1800"/>
              <a:buAutoNum type="arabicPeriod"/>
            </a:pPr>
            <a:r>
              <a:rPr lang="en"/>
              <a:t>Learn by Doing in Public</a:t>
            </a:r>
            <a:endParaRPr/>
          </a:p>
          <a:p>
            <a:pPr marL="457200" lvl="0" indent="-342900" algn="l" rtl="0">
              <a:spcBef>
                <a:spcPts val="0"/>
              </a:spcBef>
              <a:spcAft>
                <a:spcPts val="0"/>
              </a:spcAft>
              <a:buSzPts val="1800"/>
              <a:buAutoNum type="arabicPeriod"/>
            </a:pPr>
            <a:r>
              <a:rPr lang="en"/>
              <a:t>Projects are the Keys</a:t>
            </a:r>
            <a:endParaRPr/>
          </a:p>
          <a:p>
            <a:pPr marL="457200" lvl="0" indent="-342900" algn="l" rtl="0">
              <a:spcBef>
                <a:spcPts val="0"/>
              </a:spcBef>
              <a:spcAft>
                <a:spcPts val="0"/>
              </a:spcAft>
              <a:buSzPts val="1800"/>
              <a:buAutoNum type="arabicPeriod"/>
            </a:pPr>
            <a:r>
              <a:rPr lang="en"/>
              <a:t>Explore Trans Disciplinary Domains</a:t>
            </a:r>
            <a:endParaRPr/>
          </a:p>
          <a:p>
            <a:pPr marL="457200" lvl="0" indent="-342900" algn="l" rtl="0">
              <a:spcBef>
                <a:spcPts val="0"/>
              </a:spcBef>
              <a:spcAft>
                <a:spcPts val="0"/>
              </a:spcAft>
              <a:buSzPts val="1800"/>
              <a:buAutoNum type="arabicPeriod"/>
            </a:pPr>
            <a:r>
              <a:rPr lang="en"/>
              <a:t>Participations in Internationals and National Level Events</a:t>
            </a:r>
            <a:endParaRPr/>
          </a:p>
          <a:p>
            <a:pPr marL="457200" lvl="0" indent="-342900" algn="l" rtl="0">
              <a:spcBef>
                <a:spcPts val="0"/>
              </a:spcBef>
              <a:spcAft>
                <a:spcPts val="0"/>
              </a:spcAft>
              <a:buSzPts val="1800"/>
              <a:buAutoNum type="arabicPeriod"/>
            </a:pPr>
            <a:r>
              <a:rPr lang="en"/>
              <a:t>Building Strong Digital Presence</a:t>
            </a:r>
            <a:endParaRPr/>
          </a:p>
          <a:p>
            <a:pPr marL="457200" lvl="0" indent="-342900" algn="l" rtl="0">
              <a:spcBef>
                <a:spcPts val="0"/>
              </a:spcBef>
              <a:spcAft>
                <a:spcPts val="0"/>
              </a:spcAft>
              <a:buSzPts val="1800"/>
              <a:buAutoNum type="arabicPeriod"/>
            </a:pPr>
            <a:r>
              <a:rPr lang="en"/>
              <a:t>Co-Create the Magic</a:t>
            </a:r>
            <a:endParaRPr/>
          </a:p>
        </p:txBody>
      </p:sp>
      <p:pic>
        <p:nvPicPr>
          <p:cNvPr id="280" name="Google Shape;280;p48"/>
          <p:cNvPicPr preferRelativeResize="0"/>
          <p:nvPr/>
        </p:nvPicPr>
        <p:blipFill>
          <a:blip r:embed="rId3">
            <a:alphaModFix/>
          </a:blip>
          <a:stretch>
            <a:fillRect/>
          </a:stretch>
        </p:blipFill>
        <p:spPr>
          <a:xfrm>
            <a:off x="5856200" y="3390800"/>
            <a:ext cx="2450887" cy="1633924"/>
          </a:xfrm>
          <a:prstGeom prst="rect">
            <a:avLst/>
          </a:prstGeom>
          <a:noFill/>
          <a:ln>
            <a:noFill/>
          </a:ln>
        </p:spPr>
      </p:pic>
    </p:spTree>
    <p:extLst>
      <p:ext uri="{BB962C8B-B14F-4D97-AF65-F5344CB8AC3E}">
        <p14:creationId xmlns:p14="http://schemas.microsoft.com/office/powerpoint/2010/main" val="33277237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8" name="Google Shape;158;p31"/>
          <p:cNvSpPr txBox="1">
            <a:spLocks noGrp="1"/>
          </p:cNvSpPr>
          <p:nvPr>
            <p:ph type="body" idx="1"/>
          </p:nvPr>
        </p:nvSpPr>
        <p:spPr>
          <a:xfrm>
            <a:off x="394525" y="2173050"/>
            <a:ext cx="8520600" cy="797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b="1"/>
              <a:t>          </a:t>
            </a:r>
            <a:r>
              <a:rPr lang="en" sz="2500" b="1">
                <a:solidFill>
                  <a:srgbClr val="A91C1C"/>
                </a:solidFill>
              </a:rPr>
              <a:t>COMPLETE ROADMAP OF DATA SCIENCE</a:t>
            </a:r>
            <a:endParaRPr sz="2500" b="1">
              <a:solidFill>
                <a:srgbClr val="A91C1C"/>
              </a:solidFill>
            </a:endParaRPr>
          </a:p>
        </p:txBody>
      </p:sp>
      <p:sp>
        <p:nvSpPr>
          <p:cNvPr id="159" name="Google Shape;159;p31"/>
          <p:cNvSpPr/>
          <p:nvPr/>
        </p:nvSpPr>
        <p:spPr>
          <a:xfrm>
            <a:off x="6783450" y="3821225"/>
            <a:ext cx="1076700" cy="5727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highlight>
                <a:srgbClr val="A91C1C"/>
              </a:highlight>
            </a:endParaRPr>
          </a:p>
        </p:txBody>
      </p:sp>
    </p:spTree>
    <p:extLst>
      <p:ext uri="{BB962C8B-B14F-4D97-AF65-F5344CB8AC3E}">
        <p14:creationId xmlns:p14="http://schemas.microsoft.com/office/powerpoint/2010/main" val="1942340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pic>
        <p:nvPicPr>
          <p:cNvPr id="114" name="Google Shape;114;p23"/>
          <p:cNvPicPr preferRelativeResize="0"/>
          <p:nvPr/>
        </p:nvPicPr>
        <p:blipFill>
          <a:blip r:embed="rId3">
            <a:alphaModFix/>
          </a:blip>
          <a:stretch>
            <a:fillRect/>
          </a:stretch>
        </p:blipFill>
        <p:spPr>
          <a:xfrm>
            <a:off x="152400" y="152400"/>
            <a:ext cx="8602134" cy="4838701"/>
          </a:xfrm>
          <a:prstGeom prst="rect">
            <a:avLst/>
          </a:prstGeom>
          <a:noFill/>
          <a:ln>
            <a:noFill/>
          </a:ln>
        </p:spPr>
      </p:pic>
    </p:spTree>
    <p:extLst>
      <p:ext uri="{BB962C8B-B14F-4D97-AF65-F5344CB8AC3E}">
        <p14:creationId xmlns:p14="http://schemas.microsoft.com/office/powerpoint/2010/main" val="78531524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3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Python Learning Path</a:t>
            </a:r>
            <a:endParaRPr/>
          </a:p>
        </p:txBody>
      </p:sp>
      <p:sp>
        <p:nvSpPr>
          <p:cNvPr id="165" name="Google Shape;165;p32"/>
          <p:cNvSpPr txBox="1">
            <a:spLocks noGrp="1"/>
          </p:cNvSpPr>
          <p:nvPr>
            <p:ph type="body" idx="1"/>
          </p:nvPr>
        </p:nvSpPr>
        <p:spPr>
          <a:xfrm>
            <a:off x="311700" y="946300"/>
            <a:ext cx="8520600" cy="4265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Clr>
                <a:schemeClr val="dk1"/>
              </a:buClr>
              <a:buSzPts val="1100"/>
              <a:buFont typeface="Arial"/>
              <a:buNone/>
            </a:pPr>
            <a:r>
              <a:rPr lang="en">
                <a:solidFill>
                  <a:schemeClr val="dk1"/>
                </a:solidFill>
              </a:rPr>
              <a:t>1. Introduction to Python</a:t>
            </a:r>
            <a:endParaRPr>
              <a:solidFill>
                <a:schemeClr val="dk1"/>
              </a:solidFill>
            </a:endParaRPr>
          </a:p>
          <a:p>
            <a:pPr marL="457200" lvl="0" indent="-333886" algn="l" rtl="0">
              <a:spcBef>
                <a:spcPts val="1200"/>
              </a:spcBef>
              <a:spcAft>
                <a:spcPts val="0"/>
              </a:spcAft>
              <a:buClr>
                <a:schemeClr val="dk1"/>
              </a:buClr>
              <a:buSzPts val="1658"/>
              <a:buChar char="●"/>
            </a:pPr>
            <a:r>
              <a:rPr lang="en" sz="1658">
                <a:solidFill>
                  <a:schemeClr val="dk1"/>
                </a:solidFill>
              </a:rPr>
              <a:t>Setup: Install Python from the official website (python.org) and set up your development environment (e.g., using an IDE like PyCharm, VSCode, or Jupyter Notebook).</a:t>
            </a:r>
            <a:endParaRPr sz="1658">
              <a:solidFill>
                <a:schemeClr val="dk1"/>
              </a:solidFill>
            </a:endParaRPr>
          </a:p>
          <a:p>
            <a:pPr marL="457200" lvl="0" indent="-333886" algn="l" rtl="0">
              <a:spcBef>
                <a:spcPts val="0"/>
              </a:spcBef>
              <a:spcAft>
                <a:spcPts val="0"/>
              </a:spcAft>
              <a:buClr>
                <a:schemeClr val="dk1"/>
              </a:buClr>
              <a:buSzPts val="1658"/>
              <a:buChar char="●"/>
            </a:pPr>
            <a:r>
              <a:rPr lang="en" sz="1658">
                <a:solidFill>
                  <a:schemeClr val="dk1"/>
                </a:solidFill>
              </a:rPr>
              <a:t>Basic Syntax: </a:t>
            </a:r>
            <a:endParaRPr sz="1658">
              <a:solidFill>
                <a:schemeClr val="dk1"/>
              </a:solidFill>
            </a:endParaRPr>
          </a:p>
          <a:p>
            <a:pPr marL="457200" lvl="0" indent="-333886" algn="l" rtl="0">
              <a:spcBef>
                <a:spcPts val="0"/>
              </a:spcBef>
              <a:spcAft>
                <a:spcPts val="0"/>
              </a:spcAft>
              <a:buClr>
                <a:schemeClr val="dk1"/>
              </a:buClr>
              <a:buSzPts val="1658"/>
              <a:buChar char="●"/>
            </a:pPr>
            <a:r>
              <a:rPr lang="en" sz="1658">
                <a:solidFill>
                  <a:schemeClr val="dk1"/>
                </a:solidFill>
              </a:rPr>
              <a:t>Hello World: Write your first Python program</a:t>
            </a:r>
            <a:endParaRPr sz="1658">
              <a:solidFill>
                <a:schemeClr val="dk1"/>
              </a:solidFill>
            </a:endParaRPr>
          </a:p>
          <a:p>
            <a:pPr marL="0" lvl="0" indent="0" algn="l" rtl="0">
              <a:spcBef>
                <a:spcPts val="1200"/>
              </a:spcBef>
              <a:spcAft>
                <a:spcPts val="0"/>
              </a:spcAft>
              <a:buClr>
                <a:schemeClr val="dk1"/>
              </a:buClr>
              <a:buSzPts val="1100"/>
              <a:buFont typeface="Arial"/>
              <a:buNone/>
            </a:pPr>
            <a:r>
              <a:rPr lang="en">
                <a:solidFill>
                  <a:schemeClr val="dk1"/>
                </a:solidFill>
              </a:rPr>
              <a:t>2. Basic Programming Concepts</a:t>
            </a:r>
            <a:endParaRPr>
              <a:solidFill>
                <a:schemeClr val="dk1"/>
              </a:solidFill>
            </a:endParaRPr>
          </a:p>
          <a:p>
            <a:pPr marL="457200" lvl="0" indent="-342900" algn="l" rtl="0">
              <a:spcBef>
                <a:spcPts val="1200"/>
              </a:spcBef>
              <a:spcAft>
                <a:spcPts val="0"/>
              </a:spcAft>
              <a:buClr>
                <a:schemeClr val="dk1"/>
              </a:buClr>
              <a:buSzPts val="1800"/>
              <a:buChar char="●"/>
            </a:pPr>
            <a:r>
              <a:rPr lang="en">
                <a:solidFill>
                  <a:schemeClr val="dk1"/>
                </a:solidFill>
              </a:rPr>
              <a:t>Variables and Data Types:</a:t>
            </a:r>
            <a:endParaRPr>
              <a:solidFill>
                <a:schemeClr val="dk1"/>
              </a:solidFill>
            </a:endParaRPr>
          </a:p>
          <a:p>
            <a:pPr marL="457200" lvl="0" indent="-342900" algn="l" rtl="0">
              <a:spcBef>
                <a:spcPts val="0"/>
              </a:spcBef>
              <a:spcAft>
                <a:spcPts val="0"/>
              </a:spcAft>
              <a:buClr>
                <a:schemeClr val="dk1"/>
              </a:buClr>
              <a:buSzPts val="1800"/>
              <a:buChar char="●"/>
            </a:pPr>
            <a:r>
              <a:rPr lang="en">
                <a:solidFill>
                  <a:schemeClr val="dk1"/>
                </a:solidFill>
              </a:rPr>
              <a:t>Keywords</a:t>
            </a:r>
            <a:endParaRPr>
              <a:solidFill>
                <a:schemeClr val="dk1"/>
              </a:solidFill>
            </a:endParaRPr>
          </a:p>
          <a:p>
            <a:pPr marL="457200" lvl="0" indent="-342900" algn="l" rtl="0">
              <a:spcBef>
                <a:spcPts val="0"/>
              </a:spcBef>
              <a:spcAft>
                <a:spcPts val="0"/>
              </a:spcAft>
              <a:buClr>
                <a:schemeClr val="dk1"/>
              </a:buClr>
              <a:buSzPts val="1800"/>
              <a:buChar char="●"/>
            </a:pPr>
            <a:r>
              <a:rPr lang="en">
                <a:solidFill>
                  <a:schemeClr val="dk1"/>
                </a:solidFill>
              </a:rPr>
              <a:t>identifier</a:t>
            </a:r>
            <a:endParaRPr>
              <a:solidFill>
                <a:schemeClr val="dk1"/>
              </a:solidFill>
            </a:endParaRPr>
          </a:p>
          <a:p>
            <a:pPr marL="457200" lvl="0" indent="-342900" algn="l" rtl="0">
              <a:spcBef>
                <a:spcPts val="0"/>
              </a:spcBef>
              <a:spcAft>
                <a:spcPts val="0"/>
              </a:spcAft>
              <a:buClr>
                <a:schemeClr val="dk1"/>
              </a:buClr>
              <a:buSzPts val="1800"/>
              <a:buChar char="●"/>
            </a:pPr>
            <a:r>
              <a:rPr lang="en">
                <a:solidFill>
                  <a:schemeClr val="dk1"/>
                </a:solidFill>
              </a:rPr>
              <a:t>Operators: </a:t>
            </a:r>
            <a:endParaRPr>
              <a:solidFill>
                <a:schemeClr val="dk1"/>
              </a:solidFill>
            </a:endParaRPr>
          </a:p>
          <a:p>
            <a:pPr marL="0" lvl="0" indent="0" algn="l" rtl="0">
              <a:spcBef>
                <a:spcPts val="1200"/>
              </a:spcBef>
              <a:spcAft>
                <a:spcPts val="1200"/>
              </a:spcAft>
              <a:buNone/>
            </a:pPr>
            <a:endParaRPr/>
          </a:p>
        </p:txBody>
      </p:sp>
    </p:spTree>
    <p:extLst>
      <p:ext uri="{BB962C8B-B14F-4D97-AF65-F5344CB8AC3E}">
        <p14:creationId xmlns:p14="http://schemas.microsoft.com/office/powerpoint/2010/main" val="24501410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1" name="Google Shape;171;p3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30200" algn="l" rtl="0">
              <a:spcBef>
                <a:spcPts val="0"/>
              </a:spcBef>
              <a:spcAft>
                <a:spcPts val="0"/>
              </a:spcAft>
              <a:buClr>
                <a:schemeClr val="dk1"/>
              </a:buClr>
              <a:buSzPts val="1600"/>
              <a:buChar char="●"/>
            </a:pPr>
            <a:r>
              <a:rPr lang="en" sz="1600">
                <a:solidFill>
                  <a:schemeClr val="dk1"/>
                </a:solidFill>
              </a:rPr>
              <a:t>Control Flow: Master if-else statements, loops (for and while), and control flow tools like break and continue.</a:t>
            </a:r>
            <a:endParaRPr sz="1600">
              <a:solidFill>
                <a:schemeClr val="dk1"/>
              </a:solidFill>
            </a:endParaRPr>
          </a:p>
          <a:p>
            <a:pPr marL="0" lvl="0" indent="0" algn="l" rtl="0">
              <a:spcBef>
                <a:spcPts val="1200"/>
              </a:spcBef>
              <a:spcAft>
                <a:spcPts val="0"/>
              </a:spcAft>
              <a:buClr>
                <a:schemeClr val="dk1"/>
              </a:buClr>
              <a:buSzPts val="1100"/>
              <a:buFont typeface="Arial"/>
              <a:buNone/>
            </a:pPr>
            <a:r>
              <a:rPr lang="en" sz="1600">
                <a:solidFill>
                  <a:schemeClr val="dk1"/>
                </a:solidFill>
              </a:rPr>
              <a:t>3. Data Structures</a:t>
            </a:r>
            <a:endParaRPr sz="1600">
              <a:solidFill>
                <a:schemeClr val="dk1"/>
              </a:solidFill>
            </a:endParaRPr>
          </a:p>
          <a:p>
            <a:pPr marL="457200" lvl="0" indent="-330200" algn="l" rtl="0">
              <a:spcBef>
                <a:spcPts val="1200"/>
              </a:spcBef>
              <a:spcAft>
                <a:spcPts val="0"/>
              </a:spcAft>
              <a:buClr>
                <a:schemeClr val="dk1"/>
              </a:buClr>
              <a:buSzPts val="1600"/>
              <a:buChar char="●"/>
            </a:pPr>
            <a:r>
              <a:rPr lang="en" sz="1600">
                <a:solidFill>
                  <a:schemeClr val="dk1"/>
                </a:solidFill>
              </a:rPr>
              <a:t>Lists</a:t>
            </a:r>
            <a:endParaRPr sz="1600">
              <a:solidFill>
                <a:schemeClr val="dk1"/>
              </a:solidFill>
            </a:endParaRPr>
          </a:p>
          <a:p>
            <a:pPr marL="457200" lvl="0" indent="-330200" algn="l" rtl="0">
              <a:spcBef>
                <a:spcPts val="0"/>
              </a:spcBef>
              <a:spcAft>
                <a:spcPts val="0"/>
              </a:spcAft>
              <a:buClr>
                <a:schemeClr val="dk1"/>
              </a:buClr>
              <a:buSzPts val="1600"/>
              <a:buChar char="●"/>
            </a:pPr>
            <a:r>
              <a:rPr lang="en" sz="1600">
                <a:solidFill>
                  <a:schemeClr val="dk1"/>
                </a:solidFill>
              </a:rPr>
              <a:t>Tuples</a:t>
            </a:r>
            <a:endParaRPr sz="1600">
              <a:solidFill>
                <a:schemeClr val="dk1"/>
              </a:solidFill>
            </a:endParaRPr>
          </a:p>
          <a:p>
            <a:pPr marL="457200" lvl="0" indent="-330200" algn="l" rtl="0">
              <a:spcBef>
                <a:spcPts val="0"/>
              </a:spcBef>
              <a:spcAft>
                <a:spcPts val="0"/>
              </a:spcAft>
              <a:buClr>
                <a:schemeClr val="dk1"/>
              </a:buClr>
              <a:buSzPts val="1600"/>
              <a:buChar char="●"/>
            </a:pPr>
            <a:r>
              <a:rPr lang="en" sz="1600">
                <a:solidFill>
                  <a:schemeClr val="dk1"/>
                </a:solidFill>
              </a:rPr>
              <a:t>Strings</a:t>
            </a:r>
            <a:endParaRPr sz="1600">
              <a:solidFill>
                <a:schemeClr val="dk1"/>
              </a:solidFill>
            </a:endParaRPr>
          </a:p>
          <a:p>
            <a:pPr marL="457200" lvl="0" indent="-330200" algn="l" rtl="0">
              <a:spcBef>
                <a:spcPts val="0"/>
              </a:spcBef>
              <a:spcAft>
                <a:spcPts val="0"/>
              </a:spcAft>
              <a:buClr>
                <a:schemeClr val="dk1"/>
              </a:buClr>
              <a:buSzPts val="1600"/>
              <a:buChar char="●"/>
            </a:pPr>
            <a:r>
              <a:rPr lang="en" sz="1600">
                <a:solidFill>
                  <a:schemeClr val="dk1"/>
                </a:solidFill>
              </a:rPr>
              <a:t>Dictionaries</a:t>
            </a:r>
            <a:endParaRPr sz="1600">
              <a:solidFill>
                <a:schemeClr val="dk1"/>
              </a:solidFill>
            </a:endParaRPr>
          </a:p>
          <a:p>
            <a:pPr marL="457200" lvl="0" indent="-330200" algn="l" rtl="0">
              <a:spcBef>
                <a:spcPts val="0"/>
              </a:spcBef>
              <a:spcAft>
                <a:spcPts val="0"/>
              </a:spcAft>
              <a:buClr>
                <a:schemeClr val="dk1"/>
              </a:buClr>
              <a:buSzPts val="1600"/>
              <a:buChar char="●"/>
            </a:pPr>
            <a:r>
              <a:rPr lang="en" sz="1600">
                <a:solidFill>
                  <a:schemeClr val="dk1"/>
                </a:solidFill>
              </a:rPr>
              <a:t>Sets</a:t>
            </a:r>
            <a:endParaRPr sz="1600">
              <a:solidFill>
                <a:schemeClr val="dk1"/>
              </a:solidFill>
            </a:endParaRPr>
          </a:p>
        </p:txBody>
      </p:sp>
    </p:spTree>
    <p:extLst>
      <p:ext uri="{BB962C8B-B14F-4D97-AF65-F5344CB8AC3E}">
        <p14:creationId xmlns:p14="http://schemas.microsoft.com/office/powerpoint/2010/main" val="28396278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7" name="Google Shape;177;p34"/>
          <p:cNvSpPr txBox="1">
            <a:spLocks noGrp="1"/>
          </p:cNvSpPr>
          <p:nvPr>
            <p:ph type="body" idx="1"/>
          </p:nvPr>
        </p:nvSpPr>
        <p:spPr>
          <a:xfrm>
            <a:off x="311700" y="1132650"/>
            <a:ext cx="8520600" cy="3436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Clr>
                <a:schemeClr val="dk1"/>
              </a:buClr>
              <a:buSzPts val="1100"/>
              <a:buFont typeface="Arial"/>
              <a:buNone/>
            </a:pPr>
            <a:r>
              <a:rPr lang="en">
                <a:solidFill>
                  <a:schemeClr val="dk1"/>
                </a:solidFill>
              </a:rPr>
              <a:t>4. Functions and Modules</a:t>
            </a:r>
            <a:endParaRPr>
              <a:solidFill>
                <a:schemeClr val="dk1"/>
              </a:solidFill>
            </a:endParaRPr>
          </a:p>
          <a:p>
            <a:pPr marL="457200" lvl="0" indent="-342900" algn="l" rtl="0">
              <a:spcBef>
                <a:spcPts val="1200"/>
              </a:spcBef>
              <a:spcAft>
                <a:spcPts val="0"/>
              </a:spcAft>
              <a:buClr>
                <a:schemeClr val="dk1"/>
              </a:buClr>
              <a:buSzPts val="1800"/>
              <a:buChar char="●"/>
            </a:pPr>
            <a:r>
              <a:rPr lang="en">
                <a:solidFill>
                  <a:schemeClr val="dk1"/>
                </a:solidFill>
              </a:rPr>
              <a:t>Functions</a:t>
            </a:r>
            <a:endParaRPr>
              <a:solidFill>
                <a:schemeClr val="dk1"/>
              </a:solidFill>
            </a:endParaRPr>
          </a:p>
          <a:p>
            <a:pPr marL="457200" lvl="0" indent="-342900" algn="l" rtl="0">
              <a:spcBef>
                <a:spcPts val="0"/>
              </a:spcBef>
              <a:spcAft>
                <a:spcPts val="0"/>
              </a:spcAft>
              <a:buClr>
                <a:schemeClr val="dk1"/>
              </a:buClr>
              <a:buSzPts val="1800"/>
              <a:buChar char="●"/>
            </a:pPr>
            <a:r>
              <a:rPr lang="en">
                <a:solidFill>
                  <a:schemeClr val="dk1"/>
                </a:solidFill>
              </a:rPr>
              <a:t>Lambda Functions</a:t>
            </a:r>
            <a:endParaRPr>
              <a:solidFill>
                <a:schemeClr val="dk1"/>
              </a:solidFill>
            </a:endParaRPr>
          </a:p>
          <a:p>
            <a:pPr marL="457200" lvl="0" indent="-342900" algn="l" rtl="0">
              <a:spcBef>
                <a:spcPts val="0"/>
              </a:spcBef>
              <a:spcAft>
                <a:spcPts val="0"/>
              </a:spcAft>
              <a:buClr>
                <a:schemeClr val="dk1"/>
              </a:buClr>
              <a:buSzPts val="1800"/>
              <a:buChar char="●"/>
            </a:pPr>
            <a:r>
              <a:rPr lang="en">
                <a:solidFill>
                  <a:schemeClr val="dk1"/>
                </a:solidFill>
              </a:rPr>
              <a:t>Hiegher order function</a:t>
            </a:r>
            <a:endParaRPr>
              <a:solidFill>
                <a:schemeClr val="dk1"/>
              </a:solidFill>
            </a:endParaRPr>
          </a:p>
          <a:p>
            <a:pPr marL="0" lvl="0" indent="0" algn="l" rtl="0">
              <a:spcBef>
                <a:spcPts val="1200"/>
              </a:spcBef>
              <a:spcAft>
                <a:spcPts val="0"/>
              </a:spcAft>
              <a:buNone/>
            </a:pPr>
            <a:r>
              <a:rPr lang="en">
                <a:solidFill>
                  <a:schemeClr val="dk1"/>
                </a:solidFill>
              </a:rPr>
              <a:t>5. Error Handling</a:t>
            </a:r>
            <a:endParaRPr>
              <a:solidFill>
                <a:schemeClr val="dk1"/>
              </a:solidFill>
            </a:endParaRPr>
          </a:p>
          <a:p>
            <a:pPr marL="457200" lvl="0" indent="-342900" algn="l" rtl="0">
              <a:spcBef>
                <a:spcPts val="1200"/>
              </a:spcBef>
              <a:spcAft>
                <a:spcPts val="0"/>
              </a:spcAft>
              <a:buClr>
                <a:schemeClr val="dk1"/>
              </a:buClr>
              <a:buSzPts val="1800"/>
              <a:buChar char="●"/>
            </a:pPr>
            <a:r>
              <a:rPr lang="en">
                <a:solidFill>
                  <a:schemeClr val="dk1"/>
                </a:solidFill>
              </a:rPr>
              <a:t>Exceptions: Try-except blocks, raising exceptions, and handling multiple exceptions</a:t>
            </a:r>
            <a:r>
              <a:rPr lang="en"/>
              <a:t>.</a:t>
            </a:r>
            <a:endParaRPr/>
          </a:p>
          <a:p>
            <a:pPr marL="0" lvl="0" indent="0" algn="l" rtl="0">
              <a:spcBef>
                <a:spcPts val="1200"/>
              </a:spcBef>
              <a:spcAft>
                <a:spcPts val="1200"/>
              </a:spcAft>
              <a:buNone/>
            </a:pPr>
            <a:endParaRPr/>
          </a:p>
        </p:txBody>
      </p:sp>
    </p:spTree>
    <p:extLst>
      <p:ext uri="{BB962C8B-B14F-4D97-AF65-F5344CB8AC3E}">
        <p14:creationId xmlns:p14="http://schemas.microsoft.com/office/powerpoint/2010/main" val="29262444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3" name="Google Shape;183;p3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Clr>
                <a:schemeClr val="dk1"/>
              </a:buClr>
              <a:buSzPts val="1100"/>
              <a:buFont typeface="Arial"/>
              <a:buNone/>
            </a:pPr>
            <a:r>
              <a:rPr lang="en" sz="1500">
                <a:solidFill>
                  <a:schemeClr val="dk1"/>
                </a:solidFill>
              </a:rPr>
              <a:t>9. Python Memory Management</a:t>
            </a:r>
            <a:endParaRPr sz="1500">
              <a:solidFill>
                <a:schemeClr val="dk1"/>
              </a:solidFill>
            </a:endParaRPr>
          </a:p>
          <a:p>
            <a:pPr marL="457200" lvl="0" indent="-323850" algn="l" rtl="0">
              <a:spcBef>
                <a:spcPts val="1200"/>
              </a:spcBef>
              <a:spcAft>
                <a:spcPts val="0"/>
              </a:spcAft>
              <a:buClr>
                <a:schemeClr val="dk1"/>
              </a:buClr>
              <a:buSzPts val="1500"/>
              <a:buChar char="●"/>
            </a:pPr>
            <a:r>
              <a:rPr lang="en" sz="1500">
                <a:solidFill>
                  <a:schemeClr val="dk1"/>
                </a:solidFill>
              </a:rPr>
              <a:t>Memory Allocation</a:t>
            </a:r>
            <a:endParaRPr sz="1500">
              <a:solidFill>
                <a:schemeClr val="dk1"/>
              </a:solidFill>
            </a:endParaRPr>
          </a:p>
          <a:p>
            <a:pPr marL="457200" lvl="0" indent="-323850" algn="l" rtl="0">
              <a:spcBef>
                <a:spcPts val="0"/>
              </a:spcBef>
              <a:spcAft>
                <a:spcPts val="0"/>
              </a:spcAft>
              <a:buClr>
                <a:schemeClr val="dk1"/>
              </a:buClr>
              <a:buSzPts val="1500"/>
              <a:buChar char="●"/>
            </a:pPr>
            <a:r>
              <a:rPr lang="en" sz="1500">
                <a:solidFill>
                  <a:schemeClr val="dk1"/>
                </a:solidFill>
              </a:rPr>
              <a:t>Garbage Collection</a:t>
            </a:r>
            <a:endParaRPr sz="1500">
              <a:solidFill>
                <a:schemeClr val="dk1"/>
              </a:solidFill>
            </a:endParaRPr>
          </a:p>
          <a:p>
            <a:pPr marL="457200" lvl="0" indent="-323850" algn="l" rtl="0">
              <a:spcBef>
                <a:spcPts val="0"/>
              </a:spcBef>
              <a:spcAft>
                <a:spcPts val="0"/>
              </a:spcAft>
              <a:buClr>
                <a:schemeClr val="dk1"/>
              </a:buClr>
              <a:buSzPts val="1500"/>
              <a:buChar char="●"/>
            </a:pPr>
            <a:r>
              <a:rPr lang="en" sz="1500">
                <a:solidFill>
                  <a:schemeClr val="dk1"/>
                </a:solidFill>
              </a:rPr>
              <a:t>Reference Counting</a:t>
            </a:r>
            <a:endParaRPr sz="1500">
              <a:solidFill>
                <a:schemeClr val="dk1"/>
              </a:solidFill>
            </a:endParaRPr>
          </a:p>
          <a:p>
            <a:pPr marL="457200" lvl="0" indent="-323850" algn="l" rtl="0">
              <a:spcBef>
                <a:spcPts val="0"/>
              </a:spcBef>
              <a:spcAft>
                <a:spcPts val="0"/>
              </a:spcAft>
              <a:buClr>
                <a:schemeClr val="dk1"/>
              </a:buClr>
              <a:buSzPts val="1500"/>
              <a:buChar char="●"/>
            </a:pPr>
            <a:r>
              <a:rPr lang="en" sz="1500">
                <a:solidFill>
                  <a:schemeClr val="dk1"/>
                </a:solidFill>
              </a:rPr>
              <a:t>Memory Leaks: </a:t>
            </a:r>
            <a:endParaRPr sz="1500">
              <a:solidFill>
                <a:schemeClr val="dk1"/>
              </a:solidFill>
            </a:endParaRPr>
          </a:p>
          <a:p>
            <a:pPr marL="0" lvl="0" indent="0" algn="l" rtl="0">
              <a:spcBef>
                <a:spcPts val="1200"/>
              </a:spcBef>
              <a:spcAft>
                <a:spcPts val="0"/>
              </a:spcAft>
              <a:buClr>
                <a:schemeClr val="dk1"/>
              </a:buClr>
              <a:buSzPts val="1100"/>
              <a:buFont typeface="Arial"/>
              <a:buNone/>
            </a:pPr>
            <a:endParaRPr/>
          </a:p>
          <a:p>
            <a:pPr marL="0" lvl="0" indent="0" algn="l" rtl="0">
              <a:spcBef>
                <a:spcPts val="1200"/>
              </a:spcBef>
              <a:spcAft>
                <a:spcPts val="1200"/>
              </a:spcAft>
              <a:buNone/>
            </a:pPr>
            <a:endParaRPr/>
          </a:p>
        </p:txBody>
      </p:sp>
    </p:spTree>
    <p:extLst>
      <p:ext uri="{BB962C8B-B14F-4D97-AF65-F5344CB8AC3E}">
        <p14:creationId xmlns:p14="http://schemas.microsoft.com/office/powerpoint/2010/main" val="32441918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3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Applied python</a:t>
            </a:r>
            <a:endParaRPr/>
          </a:p>
          <a:p>
            <a:pPr marL="0" lvl="0" indent="0" algn="l" rtl="0">
              <a:spcBef>
                <a:spcPts val="0"/>
              </a:spcBef>
              <a:spcAft>
                <a:spcPts val="0"/>
              </a:spcAft>
              <a:buNone/>
            </a:pPr>
            <a:endParaRPr/>
          </a:p>
        </p:txBody>
      </p:sp>
      <p:sp>
        <p:nvSpPr>
          <p:cNvPr id="189" name="Google Shape;189;p3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Clr>
                <a:schemeClr val="dk1"/>
              </a:buClr>
              <a:buSzPts val="1800"/>
              <a:buAutoNum type="arabicPeriod"/>
            </a:pPr>
            <a:r>
              <a:rPr lang="en">
                <a:solidFill>
                  <a:schemeClr val="dk1"/>
                </a:solidFill>
              </a:rPr>
              <a:t>File Handling</a:t>
            </a:r>
            <a:endParaRPr>
              <a:solidFill>
                <a:schemeClr val="dk1"/>
              </a:solidFill>
            </a:endParaRPr>
          </a:p>
          <a:p>
            <a:pPr marL="457200" lvl="0" indent="-342900" algn="l" rtl="0">
              <a:spcBef>
                <a:spcPts val="0"/>
              </a:spcBef>
              <a:spcAft>
                <a:spcPts val="0"/>
              </a:spcAft>
              <a:buClr>
                <a:schemeClr val="dk1"/>
              </a:buClr>
              <a:buSzPts val="1800"/>
              <a:buChar char="●"/>
            </a:pPr>
            <a:r>
              <a:rPr lang="en">
                <a:solidFill>
                  <a:schemeClr val="dk1"/>
                </a:solidFill>
              </a:rPr>
              <a:t>Reading and Writing Files: Open, read, write, and close files.</a:t>
            </a:r>
            <a:endParaRPr>
              <a:solidFill>
                <a:schemeClr val="dk1"/>
              </a:solidFill>
            </a:endParaRPr>
          </a:p>
          <a:p>
            <a:pPr marL="457200" lvl="0" indent="-342900" algn="l" rtl="0">
              <a:spcBef>
                <a:spcPts val="0"/>
              </a:spcBef>
              <a:spcAft>
                <a:spcPts val="0"/>
              </a:spcAft>
              <a:buClr>
                <a:schemeClr val="dk1"/>
              </a:buClr>
              <a:buSzPts val="1800"/>
              <a:buChar char="●"/>
            </a:pPr>
            <a:r>
              <a:rPr lang="en">
                <a:solidFill>
                  <a:schemeClr val="dk1"/>
                </a:solidFill>
              </a:rPr>
              <a:t>Working with Different File Formats: CSV, JSON, etc.</a:t>
            </a:r>
            <a:endParaRPr>
              <a:solidFill>
                <a:schemeClr val="dk1"/>
              </a:solidFill>
            </a:endParaRPr>
          </a:p>
          <a:p>
            <a:pPr marL="0" lvl="0" indent="0" algn="l" rtl="0">
              <a:spcBef>
                <a:spcPts val="1200"/>
              </a:spcBef>
              <a:spcAft>
                <a:spcPts val="0"/>
              </a:spcAft>
              <a:buNone/>
            </a:pPr>
            <a:r>
              <a:rPr lang="en">
                <a:solidFill>
                  <a:schemeClr val="dk1"/>
                </a:solidFill>
              </a:rPr>
              <a:t>2.Data Analysis:</a:t>
            </a:r>
            <a:endParaRPr>
              <a:solidFill>
                <a:schemeClr val="dk1"/>
              </a:solidFill>
            </a:endParaRPr>
          </a:p>
          <a:p>
            <a:pPr marL="457200" lvl="0" indent="-342900" algn="l" rtl="0">
              <a:spcBef>
                <a:spcPts val="1200"/>
              </a:spcBef>
              <a:spcAft>
                <a:spcPts val="0"/>
              </a:spcAft>
              <a:buClr>
                <a:schemeClr val="dk1"/>
              </a:buClr>
              <a:buSzPts val="1800"/>
              <a:buChar char="●"/>
            </a:pPr>
            <a:r>
              <a:rPr lang="en">
                <a:solidFill>
                  <a:schemeClr val="dk1"/>
                </a:solidFill>
              </a:rPr>
              <a:t>Libraries: NumPy, Pandas, Matplotlib, Seaborn</a:t>
            </a:r>
            <a:endParaRPr>
              <a:solidFill>
                <a:schemeClr val="dk1"/>
              </a:solidFill>
            </a:endParaRPr>
          </a:p>
          <a:p>
            <a:pPr marL="457200" lvl="0" indent="-342900" algn="l" rtl="0">
              <a:spcBef>
                <a:spcPts val="0"/>
              </a:spcBef>
              <a:spcAft>
                <a:spcPts val="0"/>
              </a:spcAft>
              <a:buClr>
                <a:schemeClr val="dk1"/>
              </a:buClr>
              <a:buSzPts val="1800"/>
              <a:buChar char="●"/>
            </a:pPr>
            <a:r>
              <a:rPr lang="en">
                <a:solidFill>
                  <a:schemeClr val="dk1"/>
                </a:solidFill>
              </a:rPr>
              <a:t>Concepts: Data manipulation, statistical analysis, data visualization.</a:t>
            </a:r>
            <a:endParaRPr>
              <a:solidFill>
                <a:schemeClr val="dk1"/>
              </a:solidFill>
            </a:endParaRPr>
          </a:p>
          <a:p>
            <a:pPr marL="457200" lvl="0" indent="-342900" algn="l" rtl="0">
              <a:spcBef>
                <a:spcPts val="0"/>
              </a:spcBef>
              <a:spcAft>
                <a:spcPts val="0"/>
              </a:spcAft>
              <a:buClr>
                <a:schemeClr val="dk1"/>
              </a:buClr>
              <a:buSzPts val="1800"/>
              <a:buChar char="●"/>
            </a:pPr>
            <a:r>
              <a:rPr lang="en">
                <a:solidFill>
                  <a:schemeClr val="dk1"/>
                </a:solidFill>
              </a:rPr>
              <a:t>Projects: Data cleaning, exploratory data analysis, visualizing trends.</a:t>
            </a:r>
            <a:endParaRPr>
              <a:solidFill>
                <a:schemeClr val="dk1"/>
              </a:solidFill>
            </a:endParaRPr>
          </a:p>
          <a:p>
            <a:pPr marL="0" lvl="0" indent="0" algn="l" rtl="0">
              <a:spcBef>
                <a:spcPts val="1200"/>
              </a:spcBef>
              <a:spcAft>
                <a:spcPts val="0"/>
              </a:spcAft>
              <a:buClr>
                <a:schemeClr val="dk1"/>
              </a:buClr>
              <a:buSzPts val="1100"/>
              <a:buFont typeface="Arial"/>
              <a:buNone/>
            </a:pPr>
            <a:endParaRPr>
              <a:solidFill>
                <a:schemeClr val="dk1"/>
              </a:solidFill>
            </a:endParaRPr>
          </a:p>
          <a:p>
            <a:pPr marL="0" lvl="0" indent="0" algn="l" rtl="0">
              <a:spcBef>
                <a:spcPts val="1200"/>
              </a:spcBef>
              <a:spcAft>
                <a:spcPts val="1200"/>
              </a:spcAft>
              <a:buNone/>
            </a:pPr>
            <a:endParaRPr>
              <a:solidFill>
                <a:schemeClr val="dk1"/>
              </a:solidFill>
            </a:endParaRPr>
          </a:p>
        </p:txBody>
      </p:sp>
    </p:spTree>
    <p:extLst>
      <p:ext uri="{BB962C8B-B14F-4D97-AF65-F5344CB8AC3E}">
        <p14:creationId xmlns:p14="http://schemas.microsoft.com/office/powerpoint/2010/main" val="31014389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3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Table of content : </a:t>
            </a:r>
            <a:r>
              <a:rPr lang="en" dirty="0">
                <a:solidFill>
                  <a:srgbClr val="A91C1C"/>
                </a:solidFill>
              </a:rPr>
              <a:t>Machine learning &amp; Deep Learning</a:t>
            </a:r>
            <a:endParaRPr dirty="0">
              <a:solidFill>
                <a:srgbClr val="A91C1C"/>
              </a:solidFill>
            </a:endParaRPr>
          </a:p>
        </p:txBody>
      </p:sp>
      <p:sp>
        <p:nvSpPr>
          <p:cNvPr id="195" name="Google Shape;195;p37"/>
          <p:cNvSpPr txBox="1">
            <a:spLocks noGrp="1"/>
          </p:cNvSpPr>
          <p:nvPr>
            <p:ph type="body" idx="1"/>
          </p:nvPr>
        </p:nvSpPr>
        <p:spPr>
          <a:xfrm>
            <a:off x="311700" y="1080000"/>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Clr>
                <a:schemeClr val="dk1"/>
              </a:buClr>
              <a:buSzPts val="1100"/>
              <a:buFont typeface="Arial"/>
              <a:buNone/>
            </a:pPr>
            <a:r>
              <a:rPr lang="en" dirty="0">
                <a:solidFill>
                  <a:schemeClr val="dk1"/>
                </a:solidFill>
              </a:rPr>
              <a:t>1. Introduction to Machine Learning</a:t>
            </a:r>
            <a:endParaRPr dirty="0">
              <a:solidFill>
                <a:schemeClr val="dk1"/>
              </a:solidFill>
            </a:endParaRPr>
          </a:p>
          <a:p>
            <a:pPr marL="457200" lvl="0" indent="-342900" algn="l" rtl="0">
              <a:spcBef>
                <a:spcPts val="1200"/>
              </a:spcBef>
              <a:spcAft>
                <a:spcPts val="0"/>
              </a:spcAft>
              <a:buClr>
                <a:schemeClr val="dk1"/>
              </a:buClr>
              <a:buSzPts val="1800"/>
              <a:buChar char="●"/>
            </a:pPr>
            <a:r>
              <a:rPr lang="en" dirty="0">
                <a:solidFill>
                  <a:schemeClr val="dk1"/>
                </a:solidFill>
              </a:rPr>
              <a:t>What is Machine Learning?</a:t>
            </a:r>
            <a:endParaRPr dirty="0">
              <a:solidFill>
                <a:schemeClr val="dk1"/>
              </a:solidFill>
            </a:endParaRPr>
          </a:p>
          <a:p>
            <a:pPr marL="457200" lvl="0" indent="-342900" algn="l" rtl="0">
              <a:spcBef>
                <a:spcPts val="0"/>
              </a:spcBef>
              <a:spcAft>
                <a:spcPts val="0"/>
              </a:spcAft>
              <a:buClr>
                <a:schemeClr val="dk1"/>
              </a:buClr>
              <a:buSzPts val="1800"/>
              <a:buChar char="●"/>
            </a:pPr>
            <a:r>
              <a:rPr lang="en" dirty="0">
                <a:solidFill>
                  <a:schemeClr val="dk1"/>
                </a:solidFill>
              </a:rPr>
              <a:t>Types of Machine Learning: Supervised, Unsupervised, Reinforcement</a:t>
            </a:r>
            <a:endParaRPr dirty="0">
              <a:solidFill>
                <a:schemeClr val="dk1"/>
              </a:solidFill>
            </a:endParaRPr>
          </a:p>
          <a:p>
            <a:pPr marL="457200" lvl="0" indent="-342900" algn="l" rtl="0">
              <a:spcBef>
                <a:spcPts val="0"/>
              </a:spcBef>
              <a:spcAft>
                <a:spcPts val="0"/>
              </a:spcAft>
              <a:buClr>
                <a:schemeClr val="dk1"/>
              </a:buClr>
              <a:buSzPts val="1800"/>
              <a:buChar char="●"/>
            </a:pPr>
            <a:r>
              <a:rPr lang="en" dirty="0">
                <a:solidFill>
                  <a:schemeClr val="dk1"/>
                </a:solidFill>
              </a:rPr>
              <a:t>Key Applications</a:t>
            </a:r>
            <a:endParaRPr dirty="0">
              <a:solidFill>
                <a:schemeClr val="dk1"/>
              </a:solidFill>
            </a:endParaRPr>
          </a:p>
          <a:p>
            <a:pPr marL="0" lvl="0" indent="0" algn="l" rtl="0">
              <a:spcBef>
                <a:spcPts val="1200"/>
              </a:spcBef>
              <a:spcAft>
                <a:spcPts val="0"/>
              </a:spcAft>
              <a:buClr>
                <a:schemeClr val="dk1"/>
              </a:buClr>
              <a:buSzPts val="1100"/>
              <a:buFont typeface="Arial"/>
              <a:buNone/>
            </a:pPr>
            <a:r>
              <a:rPr lang="en" dirty="0">
                <a:solidFill>
                  <a:schemeClr val="dk1"/>
                </a:solidFill>
              </a:rPr>
              <a:t>2. Basic Mathematics for Machine Learning</a:t>
            </a:r>
            <a:endParaRPr dirty="0">
              <a:solidFill>
                <a:schemeClr val="dk1"/>
              </a:solidFill>
            </a:endParaRPr>
          </a:p>
          <a:p>
            <a:pPr marL="457200" lvl="0" indent="-342900" algn="l" rtl="0">
              <a:spcBef>
                <a:spcPts val="1200"/>
              </a:spcBef>
              <a:spcAft>
                <a:spcPts val="0"/>
              </a:spcAft>
              <a:buClr>
                <a:schemeClr val="dk1"/>
              </a:buClr>
              <a:buSzPts val="1800"/>
              <a:buChar char="●"/>
            </a:pPr>
            <a:r>
              <a:rPr lang="en" dirty="0">
                <a:solidFill>
                  <a:schemeClr val="dk1"/>
                </a:solidFill>
              </a:rPr>
              <a:t>Linear Algebra</a:t>
            </a:r>
            <a:endParaRPr dirty="0">
              <a:solidFill>
                <a:schemeClr val="dk1"/>
              </a:solidFill>
            </a:endParaRPr>
          </a:p>
          <a:p>
            <a:pPr marL="457200" lvl="0" indent="-342900" algn="l" rtl="0">
              <a:spcBef>
                <a:spcPts val="0"/>
              </a:spcBef>
              <a:spcAft>
                <a:spcPts val="0"/>
              </a:spcAft>
              <a:buClr>
                <a:schemeClr val="dk1"/>
              </a:buClr>
              <a:buSzPts val="1800"/>
              <a:buChar char="●"/>
            </a:pPr>
            <a:r>
              <a:rPr lang="en" dirty="0">
                <a:solidFill>
                  <a:schemeClr val="dk1"/>
                </a:solidFill>
              </a:rPr>
              <a:t>Probability and Statistics</a:t>
            </a:r>
            <a:endParaRPr dirty="0">
              <a:solidFill>
                <a:schemeClr val="dk1"/>
              </a:solidFill>
            </a:endParaRPr>
          </a:p>
          <a:p>
            <a:pPr marL="457200" lvl="0" indent="-342900" algn="l" rtl="0">
              <a:spcBef>
                <a:spcPts val="0"/>
              </a:spcBef>
              <a:spcAft>
                <a:spcPts val="0"/>
              </a:spcAft>
              <a:buClr>
                <a:schemeClr val="dk1"/>
              </a:buClr>
              <a:buSzPts val="1800"/>
              <a:buChar char="●"/>
            </a:pPr>
            <a:r>
              <a:rPr lang="en" dirty="0">
                <a:solidFill>
                  <a:schemeClr val="dk1"/>
                </a:solidFill>
              </a:rPr>
              <a:t>Calculus</a:t>
            </a:r>
            <a:endParaRPr dirty="0">
              <a:solidFill>
                <a:schemeClr val="dk1"/>
              </a:solidFill>
            </a:endParaRPr>
          </a:p>
          <a:p>
            <a:pPr marL="0" lvl="0" indent="0" algn="l" rtl="0">
              <a:spcBef>
                <a:spcPts val="1200"/>
              </a:spcBef>
              <a:spcAft>
                <a:spcPts val="1200"/>
              </a:spcAft>
              <a:buNone/>
            </a:pPr>
            <a:endParaRPr dirty="0"/>
          </a:p>
        </p:txBody>
      </p:sp>
    </p:spTree>
    <p:extLst>
      <p:ext uri="{BB962C8B-B14F-4D97-AF65-F5344CB8AC3E}">
        <p14:creationId xmlns:p14="http://schemas.microsoft.com/office/powerpoint/2010/main" val="34229774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1" name="Google Shape;201;p38"/>
          <p:cNvSpPr txBox="1">
            <a:spLocks noGrp="1"/>
          </p:cNvSpPr>
          <p:nvPr>
            <p:ph type="body" idx="1"/>
          </p:nvPr>
        </p:nvSpPr>
        <p:spPr>
          <a:xfrm>
            <a:off x="302057" y="752642"/>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Clr>
                <a:schemeClr val="dk1"/>
              </a:buClr>
              <a:buSzPts val="1100"/>
              <a:buFont typeface="Arial"/>
              <a:buNone/>
            </a:pPr>
            <a:r>
              <a:rPr lang="en" dirty="0">
                <a:solidFill>
                  <a:schemeClr val="dk1"/>
                </a:solidFill>
              </a:rPr>
              <a:t>4. Supervised Learning</a:t>
            </a:r>
            <a:endParaRPr dirty="0">
              <a:solidFill>
                <a:schemeClr val="dk1"/>
              </a:solidFill>
            </a:endParaRPr>
          </a:p>
          <a:p>
            <a:pPr marL="457200" lvl="0" indent="-342900" algn="l" rtl="0">
              <a:spcBef>
                <a:spcPts val="1200"/>
              </a:spcBef>
              <a:spcAft>
                <a:spcPts val="0"/>
              </a:spcAft>
              <a:buClr>
                <a:schemeClr val="dk1"/>
              </a:buClr>
              <a:buSzPts val="1800"/>
              <a:buChar char="●"/>
            </a:pPr>
            <a:r>
              <a:rPr lang="en" dirty="0">
                <a:solidFill>
                  <a:schemeClr val="dk1"/>
                </a:solidFill>
              </a:rPr>
              <a:t>Regression: Linear, Polynomial</a:t>
            </a:r>
            <a:endParaRPr dirty="0">
              <a:solidFill>
                <a:schemeClr val="dk1"/>
              </a:solidFill>
            </a:endParaRPr>
          </a:p>
          <a:p>
            <a:pPr marL="457200" lvl="0" indent="-342900" algn="l" rtl="0">
              <a:spcBef>
                <a:spcPts val="0"/>
              </a:spcBef>
              <a:spcAft>
                <a:spcPts val="0"/>
              </a:spcAft>
              <a:buClr>
                <a:schemeClr val="dk1"/>
              </a:buClr>
              <a:buSzPts val="1800"/>
              <a:buChar char="●"/>
            </a:pPr>
            <a:r>
              <a:rPr lang="en" dirty="0">
                <a:solidFill>
                  <a:schemeClr val="dk1"/>
                </a:solidFill>
              </a:rPr>
              <a:t>Classification: Logistic Regression, k-NN, SVM, Decision Trees, Random Forests</a:t>
            </a:r>
            <a:endParaRPr dirty="0">
              <a:solidFill>
                <a:schemeClr val="dk1"/>
              </a:solidFill>
            </a:endParaRPr>
          </a:p>
          <a:p>
            <a:pPr marL="457200" lvl="0" indent="-342900" algn="l" rtl="0">
              <a:spcBef>
                <a:spcPts val="0"/>
              </a:spcBef>
              <a:spcAft>
                <a:spcPts val="0"/>
              </a:spcAft>
              <a:buClr>
                <a:schemeClr val="dk1"/>
              </a:buClr>
              <a:buSzPts val="1800"/>
              <a:buChar char="●"/>
            </a:pPr>
            <a:r>
              <a:rPr lang="en" dirty="0">
                <a:solidFill>
                  <a:schemeClr val="dk1"/>
                </a:solidFill>
              </a:rPr>
              <a:t>Model Evaluation: Accuracy, Precision, Recall, F1 Score</a:t>
            </a:r>
            <a:endParaRPr dirty="0">
              <a:solidFill>
                <a:schemeClr val="dk1"/>
              </a:solidFill>
            </a:endParaRPr>
          </a:p>
          <a:p>
            <a:pPr marL="0" lvl="0" indent="0" algn="l" rtl="0">
              <a:spcBef>
                <a:spcPts val="1200"/>
              </a:spcBef>
              <a:spcAft>
                <a:spcPts val="0"/>
              </a:spcAft>
              <a:buClr>
                <a:schemeClr val="dk1"/>
              </a:buClr>
              <a:buSzPts val="1100"/>
              <a:buFont typeface="Arial"/>
              <a:buNone/>
            </a:pPr>
            <a:r>
              <a:rPr lang="en" dirty="0">
                <a:solidFill>
                  <a:schemeClr val="dk1"/>
                </a:solidFill>
              </a:rPr>
              <a:t>5. Unsupervised Learning</a:t>
            </a:r>
            <a:endParaRPr dirty="0">
              <a:solidFill>
                <a:schemeClr val="dk1"/>
              </a:solidFill>
            </a:endParaRPr>
          </a:p>
          <a:p>
            <a:pPr marL="457200" lvl="0" indent="-342900" algn="l" rtl="0">
              <a:spcBef>
                <a:spcPts val="1200"/>
              </a:spcBef>
              <a:spcAft>
                <a:spcPts val="0"/>
              </a:spcAft>
              <a:buClr>
                <a:schemeClr val="dk1"/>
              </a:buClr>
              <a:buSzPts val="1800"/>
              <a:buChar char="●"/>
            </a:pPr>
            <a:r>
              <a:rPr lang="en" dirty="0">
                <a:solidFill>
                  <a:schemeClr val="dk1"/>
                </a:solidFill>
              </a:rPr>
              <a:t>Clustering: k-Means, Hierarchical</a:t>
            </a:r>
            <a:endParaRPr dirty="0">
              <a:solidFill>
                <a:schemeClr val="dk1"/>
              </a:solidFill>
            </a:endParaRPr>
          </a:p>
          <a:p>
            <a:pPr marL="457200" lvl="0" indent="-342900" algn="l" rtl="0">
              <a:spcBef>
                <a:spcPts val="0"/>
              </a:spcBef>
              <a:spcAft>
                <a:spcPts val="0"/>
              </a:spcAft>
              <a:buClr>
                <a:schemeClr val="dk1"/>
              </a:buClr>
              <a:buSzPts val="1800"/>
              <a:buChar char="●"/>
            </a:pPr>
            <a:r>
              <a:rPr lang="en" dirty="0">
                <a:solidFill>
                  <a:schemeClr val="dk1"/>
                </a:solidFill>
              </a:rPr>
              <a:t>Dimensionality Reduction: PCA</a:t>
            </a:r>
            <a:endParaRPr dirty="0">
              <a:solidFill>
                <a:schemeClr val="dk1"/>
              </a:solidFill>
            </a:endParaRPr>
          </a:p>
          <a:p>
            <a:pPr marL="0" lvl="0" indent="0" algn="l" rtl="0">
              <a:spcBef>
                <a:spcPts val="1200"/>
              </a:spcBef>
              <a:spcAft>
                <a:spcPts val="1200"/>
              </a:spcAft>
              <a:buNone/>
            </a:pPr>
            <a:endParaRPr dirty="0"/>
          </a:p>
        </p:txBody>
      </p:sp>
    </p:spTree>
    <p:extLst>
      <p:ext uri="{BB962C8B-B14F-4D97-AF65-F5344CB8AC3E}">
        <p14:creationId xmlns:p14="http://schemas.microsoft.com/office/powerpoint/2010/main" val="39692749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7" name="Google Shape;207;p39"/>
          <p:cNvSpPr txBox="1">
            <a:spLocks noGrp="1"/>
          </p:cNvSpPr>
          <p:nvPr>
            <p:ph type="body" idx="1"/>
          </p:nvPr>
        </p:nvSpPr>
        <p:spPr>
          <a:xfrm>
            <a:off x="311700" y="803153"/>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Clr>
                <a:schemeClr val="dk1"/>
              </a:buClr>
              <a:buSzPts val="1100"/>
              <a:buFont typeface="Arial"/>
              <a:buNone/>
            </a:pPr>
            <a:r>
              <a:rPr lang="en" dirty="0">
                <a:solidFill>
                  <a:schemeClr val="dk1"/>
                </a:solidFill>
              </a:rPr>
              <a:t>6.Neural Networks and Deep Learning</a:t>
            </a:r>
            <a:endParaRPr dirty="0">
              <a:solidFill>
                <a:schemeClr val="dk1"/>
              </a:solidFill>
            </a:endParaRPr>
          </a:p>
          <a:p>
            <a:pPr marL="457200" lvl="0" indent="-342900" algn="l" rtl="0">
              <a:spcBef>
                <a:spcPts val="1200"/>
              </a:spcBef>
              <a:spcAft>
                <a:spcPts val="0"/>
              </a:spcAft>
              <a:buClr>
                <a:schemeClr val="dk1"/>
              </a:buClr>
              <a:buSzPts val="1800"/>
              <a:buChar char="●"/>
            </a:pPr>
            <a:r>
              <a:rPr lang="en" dirty="0">
                <a:solidFill>
                  <a:schemeClr val="dk1"/>
                </a:solidFill>
              </a:rPr>
              <a:t>Introduction to Neural Networks</a:t>
            </a:r>
            <a:endParaRPr dirty="0">
              <a:solidFill>
                <a:schemeClr val="dk1"/>
              </a:solidFill>
            </a:endParaRPr>
          </a:p>
          <a:p>
            <a:pPr marL="457200" lvl="0" indent="-342900" algn="l" rtl="0">
              <a:spcBef>
                <a:spcPts val="0"/>
              </a:spcBef>
              <a:spcAft>
                <a:spcPts val="0"/>
              </a:spcAft>
              <a:buClr>
                <a:schemeClr val="dk1"/>
              </a:buClr>
              <a:buSzPts val="1800"/>
              <a:buChar char="●"/>
            </a:pPr>
            <a:r>
              <a:rPr lang="en" dirty="0">
                <a:solidFill>
                  <a:schemeClr val="dk1"/>
                </a:solidFill>
              </a:rPr>
              <a:t>Convolutional Neural Networks (CNN)</a:t>
            </a:r>
            <a:endParaRPr dirty="0">
              <a:solidFill>
                <a:schemeClr val="dk1"/>
              </a:solidFill>
            </a:endParaRPr>
          </a:p>
          <a:p>
            <a:pPr marL="457200" lvl="0" indent="-342900" algn="l" rtl="0">
              <a:spcBef>
                <a:spcPts val="0"/>
              </a:spcBef>
              <a:spcAft>
                <a:spcPts val="0"/>
              </a:spcAft>
              <a:buClr>
                <a:schemeClr val="dk1"/>
              </a:buClr>
              <a:buSzPts val="1800"/>
              <a:buChar char="●"/>
            </a:pPr>
            <a:r>
              <a:rPr lang="en" dirty="0">
                <a:solidFill>
                  <a:schemeClr val="dk1"/>
                </a:solidFill>
              </a:rPr>
              <a:t>Recurrent Neural Networks (RNN)</a:t>
            </a:r>
            <a:endParaRPr dirty="0">
              <a:solidFill>
                <a:schemeClr val="dk1"/>
              </a:solidFill>
            </a:endParaRPr>
          </a:p>
          <a:p>
            <a:pPr marL="0" lvl="0" indent="0" algn="l" rtl="0">
              <a:spcBef>
                <a:spcPts val="1200"/>
              </a:spcBef>
              <a:spcAft>
                <a:spcPts val="0"/>
              </a:spcAft>
              <a:buClr>
                <a:schemeClr val="dk1"/>
              </a:buClr>
              <a:buSzPts val="1100"/>
              <a:buFont typeface="Arial"/>
              <a:buNone/>
            </a:pPr>
            <a:r>
              <a:rPr lang="en" dirty="0">
                <a:solidFill>
                  <a:schemeClr val="dk1"/>
                </a:solidFill>
              </a:rPr>
              <a:t>7. Model Evaluation and Tuning</a:t>
            </a:r>
            <a:endParaRPr dirty="0">
              <a:solidFill>
                <a:schemeClr val="dk1"/>
              </a:solidFill>
            </a:endParaRPr>
          </a:p>
          <a:p>
            <a:pPr marL="457200" lvl="0" indent="-342900" algn="l" rtl="0">
              <a:spcBef>
                <a:spcPts val="1200"/>
              </a:spcBef>
              <a:spcAft>
                <a:spcPts val="0"/>
              </a:spcAft>
              <a:buClr>
                <a:schemeClr val="dk1"/>
              </a:buClr>
              <a:buSzPts val="1800"/>
              <a:buChar char="●"/>
            </a:pPr>
            <a:r>
              <a:rPr lang="en" dirty="0">
                <a:solidFill>
                  <a:schemeClr val="dk1"/>
                </a:solidFill>
              </a:rPr>
              <a:t>Cross-Validation</a:t>
            </a:r>
            <a:endParaRPr dirty="0">
              <a:solidFill>
                <a:schemeClr val="dk1"/>
              </a:solidFill>
            </a:endParaRPr>
          </a:p>
          <a:p>
            <a:pPr marL="457200" lvl="0" indent="-342900" algn="l" rtl="0">
              <a:spcBef>
                <a:spcPts val="0"/>
              </a:spcBef>
              <a:spcAft>
                <a:spcPts val="0"/>
              </a:spcAft>
              <a:buClr>
                <a:schemeClr val="dk1"/>
              </a:buClr>
              <a:buSzPts val="1800"/>
              <a:buChar char="●"/>
            </a:pPr>
            <a:r>
              <a:rPr lang="en" dirty="0">
                <a:solidFill>
                  <a:schemeClr val="dk1"/>
                </a:solidFill>
              </a:rPr>
              <a:t>Hyperparameter Tuning</a:t>
            </a:r>
            <a:endParaRPr dirty="0">
              <a:solidFill>
                <a:schemeClr val="dk1"/>
              </a:solidFill>
            </a:endParaRPr>
          </a:p>
          <a:p>
            <a:pPr marL="457200" lvl="0" indent="-342900" algn="l" rtl="0">
              <a:spcBef>
                <a:spcPts val="0"/>
              </a:spcBef>
              <a:spcAft>
                <a:spcPts val="0"/>
              </a:spcAft>
              <a:buClr>
                <a:schemeClr val="dk1"/>
              </a:buClr>
              <a:buSzPts val="1800"/>
              <a:buChar char="●"/>
            </a:pPr>
            <a:r>
              <a:rPr lang="en" dirty="0">
                <a:solidFill>
                  <a:schemeClr val="dk1"/>
                </a:solidFill>
              </a:rPr>
              <a:t>Overfitting and Underfitting</a:t>
            </a:r>
            <a:endParaRPr dirty="0">
              <a:solidFill>
                <a:schemeClr val="dk1"/>
              </a:solidFill>
            </a:endParaRPr>
          </a:p>
        </p:txBody>
      </p:sp>
    </p:spTree>
    <p:extLst>
      <p:ext uri="{BB962C8B-B14F-4D97-AF65-F5344CB8AC3E}">
        <p14:creationId xmlns:p14="http://schemas.microsoft.com/office/powerpoint/2010/main" val="21187856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3" name="Google Shape;213;p40"/>
          <p:cNvSpPr txBox="1">
            <a:spLocks noGrp="1"/>
          </p:cNvSpPr>
          <p:nvPr>
            <p:ph type="body" idx="1"/>
          </p:nvPr>
        </p:nvSpPr>
        <p:spPr>
          <a:xfrm>
            <a:off x="311700" y="803154"/>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Clr>
                <a:schemeClr val="dk1"/>
              </a:buClr>
              <a:buSzPts val="1100"/>
              <a:buFont typeface="Arial"/>
              <a:buNone/>
            </a:pPr>
            <a:r>
              <a:rPr lang="en" dirty="0">
                <a:solidFill>
                  <a:schemeClr val="dk1"/>
                </a:solidFill>
              </a:rPr>
              <a:t>8. Reinforcement Learning</a:t>
            </a:r>
            <a:endParaRPr dirty="0">
              <a:solidFill>
                <a:schemeClr val="dk1"/>
              </a:solidFill>
            </a:endParaRPr>
          </a:p>
          <a:p>
            <a:pPr marL="457200" lvl="0" indent="-342900" algn="l" rtl="0">
              <a:spcBef>
                <a:spcPts val="1200"/>
              </a:spcBef>
              <a:spcAft>
                <a:spcPts val="0"/>
              </a:spcAft>
              <a:buClr>
                <a:schemeClr val="dk1"/>
              </a:buClr>
              <a:buSzPts val="1800"/>
              <a:buChar char="●"/>
            </a:pPr>
            <a:r>
              <a:rPr lang="en" dirty="0">
                <a:solidFill>
                  <a:schemeClr val="dk1"/>
                </a:solidFill>
              </a:rPr>
              <a:t>Basic Concepts</a:t>
            </a:r>
            <a:endParaRPr dirty="0">
              <a:solidFill>
                <a:schemeClr val="dk1"/>
              </a:solidFill>
            </a:endParaRPr>
          </a:p>
          <a:p>
            <a:pPr marL="457200" lvl="0" indent="-342900" algn="l" rtl="0">
              <a:spcBef>
                <a:spcPts val="0"/>
              </a:spcBef>
              <a:spcAft>
                <a:spcPts val="0"/>
              </a:spcAft>
              <a:buClr>
                <a:schemeClr val="dk1"/>
              </a:buClr>
              <a:buSzPts val="1800"/>
              <a:buChar char="●"/>
            </a:pPr>
            <a:r>
              <a:rPr lang="en" dirty="0">
                <a:solidFill>
                  <a:schemeClr val="dk1"/>
                </a:solidFill>
              </a:rPr>
              <a:t>Q-Learning</a:t>
            </a:r>
            <a:endParaRPr dirty="0">
              <a:solidFill>
                <a:schemeClr val="dk1"/>
              </a:solidFill>
            </a:endParaRPr>
          </a:p>
          <a:p>
            <a:pPr marL="0" lvl="0" indent="0" algn="l" rtl="0">
              <a:spcBef>
                <a:spcPts val="1200"/>
              </a:spcBef>
              <a:spcAft>
                <a:spcPts val="0"/>
              </a:spcAft>
              <a:buClr>
                <a:schemeClr val="dk1"/>
              </a:buClr>
              <a:buSzPts val="1100"/>
              <a:buFont typeface="Arial"/>
              <a:buNone/>
            </a:pPr>
            <a:r>
              <a:rPr lang="en" dirty="0">
                <a:solidFill>
                  <a:schemeClr val="dk1"/>
                </a:solidFill>
              </a:rPr>
              <a:t>9. Practical Applications and Projects</a:t>
            </a:r>
            <a:endParaRPr dirty="0">
              <a:solidFill>
                <a:schemeClr val="dk1"/>
              </a:solidFill>
            </a:endParaRPr>
          </a:p>
          <a:p>
            <a:pPr marL="457200" lvl="0" indent="-342900" algn="l" rtl="0">
              <a:spcBef>
                <a:spcPts val="1200"/>
              </a:spcBef>
              <a:spcAft>
                <a:spcPts val="0"/>
              </a:spcAft>
              <a:buClr>
                <a:schemeClr val="dk1"/>
              </a:buClr>
              <a:buSzPts val="1800"/>
              <a:buChar char="●"/>
            </a:pPr>
            <a:r>
              <a:rPr lang="en" dirty="0">
                <a:solidFill>
                  <a:schemeClr val="dk1"/>
                </a:solidFill>
              </a:rPr>
              <a:t>Case Studies: Predictive Analytics, Image Recognition, recommendation</a:t>
            </a:r>
            <a:endParaRPr dirty="0">
              <a:solidFill>
                <a:schemeClr val="dk1"/>
              </a:solidFill>
            </a:endParaRPr>
          </a:p>
          <a:p>
            <a:pPr marL="457200" lvl="0" indent="-342900" algn="l" rtl="0">
              <a:spcBef>
                <a:spcPts val="0"/>
              </a:spcBef>
              <a:spcAft>
                <a:spcPts val="0"/>
              </a:spcAft>
              <a:buClr>
                <a:schemeClr val="dk1"/>
              </a:buClr>
              <a:buSzPts val="1800"/>
              <a:buChar char="●"/>
            </a:pPr>
            <a:r>
              <a:rPr lang="en" dirty="0">
                <a:solidFill>
                  <a:schemeClr val="dk1"/>
                </a:solidFill>
              </a:rPr>
              <a:t>Building and Deploying Models</a:t>
            </a:r>
            <a:endParaRPr dirty="0">
              <a:solidFill>
                <a:schemeClr val="dk1"/>
              </a:solidFill>
            </a:endParaRPr>
          </a:p>
          <a:p>
            <a:pPr marL="0" lvl="0" indent="0" algn="l" rtl="0">
              <a:spcBef>
                <a:spcPts val="1200"/>
              </a:spcBef>
              <a:spcAft>
                <a:spcPts val="1200"/>
              </a:spcAft>
              <a:buNone/>
            </a:pPr>
            <a:endParaRPr dirty="0"/>
          </a:p>
        </p:txBody>
      </p:sp>
    </p:spTree>
    <p:extLst>
      <p:ext uri="{BB962C8B-B14F-4D97-AF65-F5344CB8AC3E}">
        <p14:creationId xmlns:p14="http://schemas.microsoft.com/office/powerpoint/2010/main" val="13816876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9" name="Google Shape;219;p41"/>
          <p:cNvSpPr txBox="1">
            <a:spLocks noGrp="1"/>
          </p:cNvSpPr>
          <p:nvPr>
            <p:ph type="body" idx="1"/>
          </p:nvPr>
        </p:nvSpPr>
        <p:spPr>
          <a:xfrm rot="10800000">
            <a:off x="8832225" y="4568875"/>
            <a:ext cx="42600" cy="11400"/>
          </a:xfrm>
          <a:prstGeom prst="rect">
            <a:avLst/>
          </a:prstGeom>
        </p:spPr>
        <p:txBody>
          <a:bodyPr spcFirstLastPara="1" wrap="square" lIns="91425" tIns="91425" rIns="91425" bIns="91425" anchor="t" anchorCtr="0">
            <a:normAutofit fontScale="25000" lnSpcReduction="20000"/>
          </a:bodyPr>
          <a:lstStyle/>
          <a:p>
            <a:pPr marL="0" lvl="0" indent="0" algn="l" rtl="0">
              <a:spcBef>
                <a:spcPts val="0"/>
              </a:spcBef>
              <a:spcAft>
                <a:spcPts val="1200"/>
              </a:spcAft>
              <a:buNone/>
            </a:pPr>
            <a:endParaRPr/>
          </a:p>
        </p:txBody>
      </p:sp>
      <p:pic>
        <p:nvPicPr>
          <p:cNvPr id="220" name="Google Shape;220;p41"/>
          <p:cNvPicPr preferRelativeResize="0"/>
          <p:nvPr/>
        </p:nvPicPr>
        <p:blipFill>
          <a:blip r:embed="rId3">
            <a:alphaModFix/>
          </a:blip>
          <a:stretch>
            <a:fillRect/>
          </a:stretch>
        </p:blipFill>
        <p:spPr>
          <a:xfrm>
            <a:off x="1585946" y="407237"/>
            <a:ext cx="5472125" cy="4371975"/>
          </a:xfrm>
          <a:prstGeom prst="rect">
            <a:avLst/>
          </a:prstGeom>
          <a:noFill/>
          <a:ln>
            <a:noFill/>
          </a:ln>
        </p:spPr>
      </p:pic>
      <p:sp>
        <p:nvSpPr>
          <p:cNvPr id="221" name="Google Shape;221;p41"/>
          <p:cNvSpPr txBox="1"/>
          <p:nvPr/>
        </p:nvSpPr>
        <p:spPr>
          <a:xfrm>
            <a:off x="641900" y="718525"/>
            <a:ext cx="1200900" cy="374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800">
              <a:solidFill>
                <a:schemeClr val="dk2"/>
              </a:solidFill>
            </a:endParaRPr>
          </a:p>
        </p:txBody>
      </p:sp>
    </p:spTree>
    <p:extLst>
      <p:ext uri="{BB962C8B-B14F-4D97-AF65-F5344CB8AC3E}">
        <p14:creationId xmlns:p14="http://schemas.microsoft.com/office/powerpoint/2010/main" val="4564216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24"/>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How ?</a:t>
            </a:r>
            <a:endParaRPr/>
          </a:p>
          <a:p>
            <a:pPr marL="0" lvl="0" indent="0" algn="l" rtl="0">
              <a:spcBef>
                <a:spcPts val="0"/>
              </a:spcBef>
              <a:spcAft>
                <a:spcPts val="0"/>
              </a:spcAft>
              <a:buNone/>
            </a:pPr>
            <a:endParaRPr/>
          </a:p>
        </p:txBody>
      </p:sp>
      <p:pic>
        <p:nvPicPr>
          <p:cNvPr id="120" name="Google Shape;120;p24"/>
          <p:cNvPicPr preferRelativeResize="0"/>
          <p:nvPr/>
        </p:nvPicPr>
        <p:blipFill>
          <a:blip r:embed="rId3">
            <a:alphaModFix/>
          </a:blip>
          <a:stretch>
            <a:fillRect/>
          </a:stretch>
        </p:blipFill>
        <p:spPr>
          <a:xfrm>
            <a:off x="-49874" y="1310250"/>
            <a:ext cx="4926001" cy="2759401"/>
          </a:xfrm>
          <a:prstGeom prst="rect">
            <a:avLst/>
          </a:prstGeom>
          <a:noFill/>
          <a:ln>
            <a:noFill/>
          </a:ln>
        </p:spPr>
      </p:pic>
      <p:pic>
        <p:nvPicPr>
          <p:cNvPr id="121" name="Google Shape;121;p24"/>
          <p:cNvPicPr preferRelativeResize="0"/>
          <p:nvPr/>
        </p:nvPicPr>
        <p:blipFill>
          <a:blip r:embed="rId4">
            <a:alphaModFix/>
          </a:blip>
          <a:stretch>
            <a:fillRect/>
          </a:stretch>
        </p:blipFill>
        <p:spPr>
          <a:xfrm>
            <a:off x="5268225" y="1230050"/>
            <a:ext cx="2383026" cy="1540800"/>
          </a:xfrm>
          <a:prstGeom prst="rect">
            <a:avLst/>
          </a:prstGeom>
          <a:noFill/>
          <a:ln>
            <a:noFill/>
          </a:ln>
        </p:spPr>
      </p:pic>
      <p:pic>
        <p:nvPicPr>
          <p:cNvPr id="122" name="Google Shape;122;p24"/>
          <p:cNvPicPr preferRelativeResize="0"/>
          <p:nvPr/>
        </p:nvPicPr>
        <p:blipFill>
          <a:blip r:embed="rId5">
            <a:alphaModFix/>
          </a:blip>
          <a:stretch>
            <a:fillRect/>
          </a:stretch>
        </p:blipFill>
        <p:spPr>
          <a:xfrm>
            <a:off x="5104475" y="2983175"/>
            <a:ext cx="3281475" cy="1848574"/>
          </a:xfrm>
          <a:prstGeom prst="rect">
            <a:avLst/>
          </a:prstGeom>
          <a:noFill/>
          <a:ln>
            <a:noFill/>
          </a:ln>
        </p:spPr>
      </p:pic>
    </p:spTree>
    <p:extLst>
      <p:ext uri="{BB962C8B-B14F-4D97-AF65-F5344CB8AC3E}">
        <p14:creationId xmlns:p14="http://schemas.microsoft.com/office/powerpoint/2010/main" val="229968953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760344" y="140387"/>
            <a:ext cx="7366513" cy="854279"/>
          </a:xfrm>
          <a:prstGeom prst="rect">
            <a:avLst/>
          </a:prstGeom>
        </p:spPr>
        <p:txBody>
          <a:bodyPr spcFirstLastPara="1" wrap="square" lIns="91425" tIns="91425" rIns="91425" bIns="91425" anchor="b" anchorCtr="0">
            <a:normAutofit fontScale="90000"/>
          </a:bodyPr>
          <a:lstStyle/>
          <a:p>
            <a:pPr marL="0" lvl="0" indent="0" algn="ctr" rtl="0">
              <a:spcBef>
                <a:spcPts val="0"/>
              </a:spcBef>
              <a:spcAft>
                <a:spcPts val="0"/>
              </a:spcAft>
              <a:buNone/>
            </a:pPr>
            <a:r>
              <a:rPr lang="en" dirty="0"/>
              <a:t>Introduction to Python </a:t>
            </a:r>
            <a:endParaRPr dirty="0"/>
          </a:p>
        </p:txBody>
      </p:sp>
      <p:sp>
        <p:nvSpPr>
          <p:cNvPr id="55" name="Google Shape;55;p13"/>
          <p:cNvSpPr txBox="1"/>
          <p:nvPr/>
        </p:nvSpPr>
        <p:spPr>
          <a:xfrm>
            <a:off x="439000" y="1381225"/>
            <a:ext cx="6167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56" name="Google Shape;56;p13"/>
          <p:cNvSpPr txBox="1"/>
          <p:nvPr/>
        </p:nvSpPr>
        <p:spPr>
          <a:xfrm>
            <a:off x="760344" y="1164615"/>
            <a:ext cx="6195259" cy="3631733"/>
          </a:xfrm>
          <a:prstGeom prst="rect">
            <a:avLst/>
          </a:prstGeom>
          <a:noFill/>
          <a:ln>
            <a:noFill/>
          </a:ln>
        </p:spPr>
        <p:txBody>
          <a:bodyPr spcFirstLastPara="1" wrap="square" lIns="91425" tIns="91425" rIns="91425" bIns="91425" anchor="t" anchorCtr="0">
            <a:spAutoFit/>
          </a:bodyPr>
          <a:lstStyle/>
          <a:p>
            <a:pPr marL="457200" lvl="0" indent="-330200" algn="l" rtl="0">
              <a:spcBef>
                <a:spcPts val="0"/>
              </a:spcBef>
              <a:spcAft>
                <a:spcPts val="0"/>
              </a:spcAft>
              <a:buSzPts val="1600"/>
              <a:buChar char="●"/>
            </a:pPr>
            <a:r>
              <a:rPr lang="en" sz="1600" b="1" dirty="0"/>
              <a:t>Who can learn Python </a:t>
            </a:r>
            <a:endParaRPr sz="1600" b="1" dirty="0"/>
          </a:p>
          <a:p>
            <a:pPr marL="457200" lvl="0" indent="-330200" algn="l" rtl="0">
              <a:spcBef>
                <a:spcPts val="0"/>
              </a:spcBef>
              <a:spcAft>
                <a:spcPts val="0"/>
              </a:spcAft>
              <a:buSzPts val="1600"/>
              <a:buChar char="●"/>
            </a:pPr>
            <a:r>
              <a:rPr lang="en" sz="1600" b="1" dirty="0"/>
              <a:t>Prerequisite To learn Python </a:t>
            </a:r>
            <a:endParaRPr sz="1600" b="1" dirty="0"/>
          </a:p>
          <a:p>
            <a:pPr marL="457200" lvl="0" indent="-330200" algn="l" rtl="0">
              <a:spcBef>
                <a:spcPts val="0"/>
              </a:spcBef>
              <a:spcAft>
                <a:spcPts val="0"/>
              </a:spcAft>
              <a:buSzPts val="1600"/>
              <a:buChar char="●"/>
            </a:pPr>
            <a:r>
              <a:rPr lang="en" sz="1600" b="1" dirty="0"/>
              <a:t>Introduction to Python programming </a:t>
            </a:r>
            <a:endParaRPr sz="1600" b="1" dirty="0"/>
          </a:p>
          <a:p>
            <a:pPr marL="914400" lvl="1" indent="-330200" algn="l" rtl="0">
              <a:spcBef>
                <a:spcPts val="0"/>
              </a:spcBef>
              <a:spcAft>
                <a:spcPts val="0"/>
              </a:spcAft>
              <a:buSzPts val="1600"/>
              <a:buChar char="○"/>
            </a:pPr>
            <a:r>
              <a:rPr lang="en" sz="1600" b="1" dirty="0"/>
              <a:t>Programmer friendly -HL</a:t>
            </a:r>
            <a:endParaRPr sz="1600" b="1" dirty="0"/>
          </a:p>
          <a:p>
            <a:pPr marL="914400" lvl="1" indent="-330200" algn="l" rtl="0">
              <a:spcBef>
                <a:spcPts val="0"/>
              </a:spcBef>
              <a:spcAft>
                <a:spcPts val="0"/>
              </a:spcAft>
              <a:buSzPts val="1600"/>
              <a:buChar char="○"/>
            </a:pPr>
            <a:r>
              <a:rPr lang="en" sz="1600" b="1" dirty="0"/>
              <a:t>Machine Friendly -LL</a:t>
            </a:r>
            <a:endParaRPr sz="1600" b="1" dirty="0"/>
          </a:p>
          <a:p>
            <a:pPr marL="0" lvl="0" indent="0" algn="l" rtl="0">
              <a:spcBef>
                <a:spcPts val="0"/>
              </a:spcBef>
              <a:spcAft>
                <a:spcPts val="0"/>
              </a:spcAft>
              <a:buNone/>
            </a:pPr>
            <a:endParaRPr sz="1600" b="1" dirty="0"/>
          </a:p>
          <a:p>
            <a:pPr marL="457200" lvl="0" indent="-330200" algn="l" rtl="0">
              <a:spcBef>
                <a:spcPts val="0"/>
              </a:spcBef>
              <a:spcAft>
                <a:spcPts val="0"/>
              </a:spcAft>
              <a:buSzPts val="1600"/>
              <a:buChar char="●"/>
            </a:pPr>
            <a:r>
              <a:rPr lang="en" sz="1600" b="1" dirty="0"/>
              <a:t>   Usage </a:t>
            </a:r>
            <a:endParaRPr sz="1600" b="1" dirty="0"/>
          </a:p>
          <a:p>
            <a:pPr marL="914400" lvl="1" indent="-330200" algn="l" rtl="0">
              <a:spcBef>
                <a:spcPts val="0"/>
              </a:spcBef>
              <a:spcAft>
                <a:spcPts val="0"/>
              </a:spcAft>
              <a:buSzPts val="1600"/>
              <a:buChar char="○"/>
            </a:pPr>
            <a:r>
              <a:rPr lang="en" sz="1600" b="1" dirty="0"/>
              <a:t>Desktop application </a:t>
            </a:r>
            <a:endParaRPr sz="1600" b="1" dirty="0"/>
          </a:p>
          <a:p>
            <a:pPr marL="914400" lvl="1" indent="-330200" algn="l" rtl="0">
              <a:spcBef>
                <a:spcPts val="0"/>
              </a:spcBef>
              <a:spcAft>
                <a:spcPts val="0"/>
              </a:spcAft>
              <a:buSzPts val="1600"/>
              <a:buChar char="○"/>
            </a:pPr>
            <a:r>
              <a:rPr lang="en" sz="1600" b="1" dirty="0"/>
              <a:t>Gmail Application Any Web Application</a:t>
            </a:r>
            <a:endParaRPr sz="1600" b="1" dirty="0"/>
          </a:p>
          <a:p>
            <a:pPr marL="914400" lvl="1" indent="-330200" algn="l" rtl="0">
              <a:spcBef>
                <a:spcPts val="0"/>
              </a:spcBef>
              <a:spcAft>
                <a:spcPts val="0"/>
              </a:spcAft>
              <a:buSzPts val="1600"/>
              <a:buChar char="○"/>
            </a:pPr>
            <a:r>
              <a:rPr lang="en" sz="1600" b="1" dirty="0"/>
              <a:t>IOT</a:t>
            </a:r>
            <a:endParaRPr sz="1600" b="1" dirty="0"/>
          </a:p>
          <a:p>
            <a:pPr marL="914400" lvl="1" indent="-330200" algn="l" rtl="0">
              <a:spcBef>
                <a:spcPts val="0"/>
              </a:spcBef>
              <a:spcAft>
                <a:spcPts val="0"/>
              </a:spcAft>
              <a:buSzPts val="1600"/>
              <a:buChar char="○"/>
            </a:pPr>
            <a:r>
              <a:rPr lang="en" sz="1600" b="1" dirty="0"/>
              <a:t>Data Science </a:t>
            </a:r>
            <a:endParaRPr sz="1600" b="1" dirty="0"/>
          </a:p>
          <a:p>
            <a:pPr marL="914400" lvl="1" indent="-330200" algn="l" rtl="0">
              <a:spcBef>
                <a:spcPts val="0"/>
              </a:spcBef>
              <a:spcAft>
                <a:spcPts val="0"/>
              </a:spcAft>
              <a:buSzPts val="1600"/>
              <a:buChar char="○"/>
            </a:pPr>
            <a:r>
              <a:rPr lang="en" sz="1600" b="1" dirty="0"/>
              <a:t>Etc</a:t>
            </a:r>
            <a:endParaRPr sz="1600" b="1" dirty="0"/>
          </a:p>
          <a:p>
            <a:pPr marL="0" lvl="0" indent="0" algn="l" rtl="0">
              <a:spcBef>
                <a:spcPts val="0"/>
              </a:spcBef>
              <a:spcAft>
                <a:spcPts val="0"/>
              </a:spcAft>
              <a:buNone/>
            </a:pPr>
            <a:r>
              <a:rPr lang="en" sz="1600" b="1" dirty="0"/>
              <a:t>General Purpose High level Programming Language </a:t>
            </a:r>
            <a:endParaRPr sz="1600" b="1" dirty="0"/>
          </a:p>
          <a:p>
            <a:pPr marL="0" lvl="0" indent="0" algn="l" rtl="0">
              <a:spcBef>
                <a:spcPts val="0"/>
              </a:spcBef>
              <a:spcAft>
                <a:spcPts val="0"/>
              </a:spcAft>
              <a:buNone/>
            </a:pPr>
            <a:r>
              <a:rPr lang="en" sz="1600" b="1" dirty="0"/>
              <a:t> </a:t>
            </a:r>
            <a:endParaRPr sz="1600" b="1"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1828800" lvl="0" indent="457200" algn="l" rtl="0">
              <a:spcBef>
                <a:spcPts val="0"/>
              </a:spcBef>
              <a:spcAft>
                <a:spcPts val="0"/>
              </a:spcAft>
              <a:buNone/>
            </a:pPr>
            <a:r>
              <a:rPr lang="en" b="1"/>
              <a:t>History Of Python </a:t>
            </a:r>
            <a:endParaRPr b="1"/>
          </a:p>
        </p:txBody>
      </p:sp>
      <p:sp>
        <p:nvSpPr>
          <p:cNvPr id="62" name="Google Shape;62;p1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17500" algn="l" rtl="0">
              <a:spcBef>
                <a:spcPts val="0"/>
              </a:spcBef>
              <a:spcAft>
                <a:spcPts val="0"/>
              </a:spcAft>
              <a:buSzPts val="1400"/>
              <a:buChar char="●"/>
            </a:pPr>
            <a:r>
              <a:rPr lang="en" dirty="0"/>
              <a:t>Developed by Guido Van Rossum in 1989 while working at National Reachers Institute at Netherland </a:t>
            </a:r>
            <a:endParaRPr dirty="0"/>
          </a:p>
          <a:p>
            <a:pPr marL="457200" lvl="0" indent="-317500" algn="l" rtl="0">
              <a:spcBef>
                <a:spcPts val="0"/>
              </a:spcBef>
              <a:spcAft>
                <a:spcPts val="0"/>
              </a:spcAft>
              <a:buSzPts val="1400"/>
              <a:buChar char="●"/>
            </a:pPr>
            <a:r>
              <a:rPr lang="en" dirty="0"/>
              <a:t>In 1991 it made public </a:t>
            </a:r>
            <a:endParaRPr dirty="0"/>
          </a:p>
          <a:p>
            <a:pPr marL="457200" lvl="0" indent="-317500" algn="l" rtl="0">
              <a:spcBef>
                <a:spcPts val="0"/>
              </a:spcBef>
              <a:spcAft>
                <a:spcPts val="0"/>
              </a:spcAft>
              <a:buSzPts val="1400"/>
              <a:buChar char="●"/>
            </a:pPr>
            <a:r>
              <a:rPr lang="en" dirty="0"/>
              <a:t>Java </a:t>
            </a:r>
            <a:endParaRPr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5"/>
          <p:cNvSpPr txBox="1"/>
          <p:nvPr/>
        </p:nvSpPr>
        <p:spPr>
          <a:xfrm>
            <a:off x="556775" y="513950"/>
            <a:ext cx="6167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pic>
        <p:nvPicPr>
          <p:cNvPr id="68" name="Google Shape;68;p15"/>
          <p:cNvPicPr preferRelativeResize="0"/>
          <p:nvPr/>
        </p:nvPicPr>
        <p:blipFill rotWithShape="1">
          <a:blip r:embed="rId3">
            <a:alphaModFix/>
          </a:blip>
          <a:srcRect/>
          <a:stretch/>
        </p:blipFill>
        <p:spPr>
          <a:xfrm>
            <a:off x="143150" y="172563"/>
            <a:ext cx="5565275" cy="47983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6"/>
          <p:cNvSpPr txBox="1"/>
          <p:nvPr/>
        </p:nvSpPr>
        <p:spPr>
          <a:xfrm>
            <a:off x="1148400" y="358535"/>
            <a:ext cx="5985375" cy="553968"/>
          </a:xfrm>
          <a:prstGeom prst="rect">
            <a:avLst/>
          </a:prstGeom>
          <a:noFill/>
          <a:ln>
            <a:noFill/>
          </a:ln>
        </p:spPr>
        <p:txBody>
          <a:bodyPr spcFirstLastPara="1" wrap="square" lIns="91425" tIns="91425" rIns="91425" bIns="91425" anchor="t" anchorCtr="0">
            <a:spAutoFit/>
          </a:bodyPr>
          <a:lstStyle/>
          <a:p>
            <a:pPr marL="914400" lvl="0" indent="457200" algn="l" rtl="0">
              <a:spcBef>
                <a:spcPts val="0"/>
              </a:spcBef>
              <a:spcAft>
                <a:spcPts val="0"/>
              </a:spcAft>
              <a:buNone/>
            </a:pPr>
            <a:r>
              <a:rPr lang="en" sz="2400" b="1" dirty="0"/>
              <a:t>Where we can use Python</a:t>
            </a:r>
            <a:endParaRPr sz="2400" b="1" dirty="0"/>
          </a:p>
        </p:txBody>
      </p:sp>
      <p:sp>
        <p:nvSpPr>
          <p:cNvPr id="74" name="Google Shape;74;p16"/>
          <p:cNvSpPr txBox="1"/>
          <p:nvPr/>
        </p:nvSpPr>
        <p:spPr>
          <a:xfrm>
            <a:off x="1466900" y="1124250"/>
            <a:ext cx="6081600" cy="289306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dirty="0"/>
              <a:t>We can use everywhere. </a:t>
            </a:r>
            <a:endParaRPr sz="1600" dirty="0"/>
          </a:p>
          <a:p>
            <a:pPr marL="0" lvl="0" indent="0" algn="l" rtl="0">
              <a:spcBef>
                <a:spcPts val="0"/>
              </a:spcBef>
              <a:spcAft>
                <a:spcPts val="0"/>
              </a:spcAft>
              <a:buNone/>
            </a:pPr>
            <a:r>
              <a:rPr lang="en" sz="1600" dirty="0"/>
              <a:t>The most common important application areas are </a:t>
            </a:r>
            <a:endParaRPr sz="1600" dirty="0"/>
          </a:p>
          <a:p>
            <a:pPr marL="0" lvl="0" indent="0" algn="l" rtl="0">
              <a:spcBef>
                <a:spcPts val="0"/>
              </a:spcBef>
              <a:spcAft>
                <a:spcPts val="0"/>
              </a:spcAft>
              <a:buNone/>
            </a:pPr>
            <a:r>
              <a:rPr lang="en" sz="1600" dirty="0"/>
              <a:t>1) For developing Desktop Applications </a:t>
            </a:r>
            <a:endParaRPr sz="1600" dirty="0"/>
          </a:p>
          <a:p>
            <a:pPr marL="0" lvl="0" indent="0" algn="l" rtl="0">
              <a:spcBef>
                <a:spcPts val="0"/>
              </a:spcBef>
              <a:spcAft>
                <a:spcPts val="0"/>
              </a:spcAft>
              <a:buNone/>
            </a:pPr>
            <a:r>
              <a:rPr lang="en" sz="1600" dirty="0"/>
              <a:t>2) For developing web Applications</a:t>
            </a:r>
            <a:endParaRPr sz="1600" dirty="0"/>
          </a:p>
          <a:p>
            <a:pPr marL="0" lvl="0" indent="0" algn="l" rtl="0">
              <a:spcBef>
                <a:spcPts val="0"/>
              </a:spcBef>
              <a:spcAft>
                <a:spcPts val="0"/>
              </a:spcAft>
              <a:buNone/>
            </a:pPr>
            <a:r>
              <a:rPr lang="en" sz="1600" dirty="0"/>
              <a:t> 3) For developing database Applications </a:t>
            </a:r>
            <a:endParaRPr sz="1600" dirty="0"/>
          </a:p>
          <a:p>
            <a:pPr marL="0" lvl="0" indent="0" algn="l" rtl="0">
              <a:spcBef>
                <a:spcPts val="0"/>
              </a:spcBef>
              <a:spcAft>
                <a:spcPts val="0"/>
              </a:spcAft>
              <a:buNone/>
            </a:pPr>
            <a:r>
              <a:rPr lang="en" sz="1600" dirty="0"/>
              <a:t>4) For Network Programming</a:t>
            </a:r>
            <a:endParaRPr sz="1600" dirty="0"/>
          </a:p>
          <a:p>
            <a:pPr marL="0" lvl="0" indent="0" algn="l" rtl="0">
              <a:spcBef>
                <a:spcPts val="0"/>
              </a:spcBef>
              <a:spcAft>
                <a:spcPts val="0"/>
              </a:spcAft>
              <a:buNone/>
            </a:pPr>
            <a:r>
              <a:rPr lang="en" sz="1600" dirty="0"/>
              <a:t>5) For developing games </a:t>
            </a:r>
            <a:endParaRPr sz="1600" dirty="0"/>
          </a:p>
          <a:p>
            <a:pPr marL="0" lvl="0" indent="0" algn="l" rtl="0">
              <a:spcBef>
                <a:spcPts val="0"/>
              </a:spcBef>
              <a:spcAft>
                <a:spcPts val="0"/>
              </a:spcAft>
              <a:buNone/>
            </a:pPr>
            <a:r>
              <a:rPr lang="en" sz="1600" dirty="0"/>
              <a:t>6) For Data Analysis Applications </a:t>
            </a:r>
            <a:endParaRPr sz="1600" dirty="0"/>
          </a:p>
          <a:p>
            <a:pPr marL="0" lvl="0" indent="0" algn="l" rtl="0">
              <a:spcBef>
                <a:spcPts val="0"/>
              </a:spcBef>
              <a:spcAft>
                <a:spcPts val="0"/>
              </a:spcAft>
              <a:buNone/>
            </a:pPr>
            <a:r>
              <a:rPr lang="en" sz="1600" dirty="0"/>
              <a:t>7) For Machine Learning </a:t>
            </a:r>
            <a:endParaRPr sz="1600" dirty="0"/>
          </a:p>
          <a:p>
            <a:pPr marL="0" lvl="0" indent="0" algn="l" rtl="0">
              <a:spcBef>
                <a:spcPts val="0"/>
              </a:spcBef>
              <a:spcAft>
                <a:spcPts val="0"/>
              </a:spcAft>
              <a:buNone/>
            </a:pPr>
            <a:r>
              <a:rPr lang="en" sz="1600" dirty="0"/>
              <a:t>8) For developing Artificial Intelligence Applications</a:t>
            </a:r>
            <a:endParaRPr sz="1600" dirty="0"/>
          </a:p>
          <a:p>
            <a:pPr marL="0" lvl="0" indent="0" algn="l" rtl="0">
              <a:spcBef>
                <a:spcPts val="0"/>
              </a:spcBef>
              <a:spcAft>
                <a:spcPts val="0"/>
              </a:spcAft>
              <a:buNone/>
            </a:pPr>
            <a:r>
              <a:rPr lang="en" sz="1600" dirty="0"/>
              <a:t> 9) For IoT</a:t>
            </a:r>
            <a:endParaRPr sz="1600"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pic>
        <p:nvPicPr>
          <p:cNvPr id="79" name="Google Shape;79;p17"/>
          <p:cNvPicPr preferRelativeResize="0"/>
          <p:nvPr/>
        </p:nvPicPr>
        <p:blipFill>
          <a:blip r:embed="rId3">
            <a:alphaModFix/>
          </a:blip>
          <a:stretch>
            <a:fillRect/>
          </a:stretch>
        </p:blipFill>
        <p:spPr>
          <a:xfrm>
            <a:off x="368158" y="152400"/>
            <a:ext cx="8552600" cy="475145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8"/>
          <p:cNvSpPr txBox="1">
            <a:spLocks noGrp="1"/>
          </p:cNvSpPr>
          <p:nvPr>
            <p:ph type="title"/>
          </p:nvPr>
        </p:nvSpPr>
        <p:spPr>
          <a:xfrm>
            <a:off x="311700" y="116252"/>
            <a:ext cx="8520600" cy="911164"/>
          </a:xfrm>
          <a:prstGeom prst="rect">
            <a:avLst/>
          </a:prstGeom>
        </p:spPr>
        <p:txBody>
          <a:bodyPr spcFirstLastPara="1" wrap="square" lIns="91425" tIns="91425" rIns="91425" bIns="91425" anchor="t" anchorCtr="0">
            <a:normAutofit/>
          </a:bodyPr>
          <a:lstStyle/>
          <a:p>
            <a:pPr marL="0" lvl="0" indent="0" algn="just" rtl="0">
              <a:lnSpc>
                <a:spcPct val="130000"/>
              </a:lnSpc>
              <a:spcBef>
                <a:spcPts val="1800"/>
              </a:spcBef>
              <a:spcAft>
                <a:spcPts val="0"/>
              </a:spcAft>
              <a:buClr>
                <a:schemeClr val="dk1"/>
              </a:buClr>
              <a:buSzPct val="57894"/>
              <a:buFont typeface="Arial"/>
              <a:buNone/>
            </a:pPr>
            <a:r>
              <a:rPr lang="en" sz="2400" b="1" dirty="0">
                <a:solidFill>
                  <a:srgbClr val="610B38"/>
                </a:solidFill>
                <a:highlight>
                  <a:srgbClr val="FFFFFF"/>
                </a:highlight>
              </a:rPr>
              <a:t>Large </a:t>
            </a:r>
            <a:r>
              <a:rPr lang="en" sz="2400" b="1" dirty="0" smtClean="0">
                <a:solidFill>
                  <a:srgbClr val="610B38"/>
                </a:solidFill>
                <a:highlight>
                  <a:srgbClr val="FFFFFF"/>
                </a:highlight>
              </a:rPr>
              <a:t>Tech </a:t>
            </a:r>
            <a:r>
              <a:rPr lang="en" sz="2400" b="1" dirty="0">
                <a:solidFill>
                  <a:srgbClr val="610B38"/>
                </a:solidFill>
                <a:highlight>
                  <a:srgbClr val="FFFFFF"/>
                </a:highlight>
              </a:rPr>
              <a:t>companies using </a:t>
            </a:r>
            <a:r>
              <a:rPr lang="en" sz="2400" b="1" dirty="0" smtClean="0">
                <a:solidFill>
                  <a:srgbClr val="610B38"/>
                </a:solidFill>
                <a:highlight>
                  <a:srgbClr val="FFFFFF"/>
                </a:highlight>
              </a:rPr>
              <a:t>python </a:t>
            </a:r>
            <a:r>
              <a:rPr lang="en" sz="2000" b="1" dirty="0" smtClean="0">
                <a:solidFill>
                  <a:srgbClr val="610B38"/>
                </a:solidFill>
                <a:highlight>
                  <a:srgbClr val="FFFFFF"/>
                </a:highlight>
              </a:rPr>
              <a:t>:</a:t>
            </a:r>
            <a:endParaRPr sz="2000" b="1" dirty="0">
              <a:solidFill>
                <a:srgbClr val="610B38"/>
              </a:solidFill>
              <a:highlight>
                <a:srgbClr val="FFFFFF"/>
              </a:highlight>
            </a:endParaRPr>
          </a:p>
        </p:txBody>
      </p:sp>
      <p:sp>
        <p:nvSpPr>
          <p:cNvPr id="85" name="Google Shape;85;p18"/>
          <p:cNvSpPr txBox="1">
            <a:spLocks noGrp="1"/>
          </p:cNvSpPr>
          <p:nvPr>
            <p:ph type="body" idx="1"/>
          </p:nvPr>
        </p:nvSpPr>
        <p:spPr>
          <a:xfrm>
            <a:off x="311700" y="1131750"/>
            <a:ext cx="8520600" cy="3914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Clr>
                <a:schemeClr val="dk1"/>
              </a:buClr>
              <a:buSzPct val="48245"/>
              <a:buFont typeface="Arial"/>
              <a:buNone/>
            </a:pPr>
            <a:r>
              <a:rPr lang="en" sz="1600" dirty="0">
                <a:solidFill>
                  <a:schemeClr val="dk1"/>
                </a:solidFill>
              </a:rPr>
              <a:t>1. Google</a:t>
            </a:r>
            <a:endParaRPr sz="1600" dirty="0">
              <a:solidFill>
                <a:schemeClr val="dk1"/>
              </a:solidFill>
            </a:endParaRPr>
          </a:p>
          <a:p>
            <a:pPr marL="457200" lvl="0" indent="-316778" algn="l" rtl="0">
              <a:spcBef>
                <a:spcPts val="1200"/>
              </a:spcBef>
              <a:spcAft>
                <a:spcPts val="0"/>
              </a:spcAft>
              <a:buClr>
                <a:schemeClr val="dk1"/>
              </a:buClr>
              <a:buSzPct val="100000"/>
              <a:buChar char="●"/>
            </a:pPr>
            <a:r>
              <a:rPr lang="en" sz="1600" dirty="0">
                <a:solidFill>
                  <a:schemeClr val="dk1"/>
                </a:solidFill>
              </a:rPr>
              <a:t>Use Cases: Web development, data analysis, artificial intelligence, machine learning, and system administration.</a:t>
            </a:r>
            <a:endParaRPr sz="1600" dirty="0">
              <a:solidFill>
                <a:schemeClr val="dk1"/>
              </a:solidFill>
            </a:endParaRPr>
          </a:p>
          <a:p>
            <a:pPr marL="0" lvl="0" indent="0" algn="l" rtl="0">
              <a:spcBef>
                <a:spcPts val="1200"/>
              </a:spcBef>
              <a:spcAft>
                <a:spcPts val="0"/>
              </a:spcAft>
              <a:buNone/>
            </a:pPr>
            <a:r>
              <a:rPr lang="en" sz="1600" dirty="0">
                <a:solidFill>
                  <a:schemeClr val="dk1"/>
                </a:solidFill>
              </a:rPr>
              <a:t>2. Facebook</a:t>
            </a:r>
            <a:endParaRPr sz="1600" dirty="0">
              <a:solidFill>
                <a:schemeClr val="dk1"/>
              </a:solidFill>
            </a:endParaRPr>
          </a:p>
          <a:p>
            <a:pPr marL="457200" lvl="0" indent="-324860" algn="l" rtl="0">
              <a:spcBef>
                <a:spcPts val="1200"/>
              </a:spcBef>
              <a:spcAft>
                <a:spcPts val="0"/>
              </a:spcAft>
              <a:buClr>
                <a:schemeClr val="dk1"/>
              </a:buClr>
              <a:buSzPct val="100000"/>
              <a:buChar char="●"/>
            </a:pPr>
            <a:r>
              <a:rPr lang="en" sz="1600" dirty="0">
                <a:solidFill>
                  <a:schemeClr val="dk1"/>
                </a:solidFill>
              </a:rPr>
              <a:t>Use Cases: Image processing (Instagram, which is owned by Facebook, heavily uses Python), data analysis, machine learning, and operational automation</a:t>
            </a:r>
            <a:endParaRPr sz="1600" dirty="0">
              <a:solidFill>
                <a:schemeClr val="dk1"/>
              </a:solidFill>
            </a:endParaRPr>
          </a:p>
          <a:p>
            <a:pPr marL="0" lvl="0" indent="0" algn="l" rtl="0">
              <a:spcBef>
                <a:spcPts val="1200"/>
              </a:spcBef>
              <a:spcAft>
                <a:spcPts val="0"/>
              </a:spcAft>
              <a:buNone/>
            </a:pPr>
            <a:r>
              <a:rPr lang="en" sz="1600" dirty="0">
                <a:solidFill>
                  <a:schemeClr val="dk1"/>
                </a:solidFill>
              </a:rPr>
              <a:t>3. Netflix</a:t>
            </a:r>
            <a:endParaRPr sz="1600" dirty="0">
              <a:solidFill>
                <a:schemeClr val="dk1"/>
              </a:solidFill>
            </a:endParaRPr>
          </a:p>
          <a:p>
            <a:pPr marL="457200" lvl="0" indent="-314058" algn="l" rtl="0">
              <a:spcBef>
                <a:spcPts val="1200"/>
              </a:spcBef>
              <a:spcAft>
                <a:spcPts val="0"/>
              </a:spcAft>
              <a:buClr>
                <a:schemeClr val="dk1"/>
              </a:buClr>
              <a:buSzPct val="100000"/>
              <a:buChar char="●"/>
            </a:pPr>
            <a:r>
              <a:rPr lang="en" sz="1600" dirty="0">
                <a:solidFill>
                  <a:schemeClr val="dk1"/>
                </a:solidFill>
              </a:rPr>
              <a:t>Use Cases: Data analytics, recommendation algorithms, automation scripts, and machine </a:t>
            </a:r>
            <a:r>
              <a:rPr lang="en" sz="1600" dirty="0" smtClean="0">
                <a:solidFill>
                  <a:schemeClr val="dk1"/>
                </a:solidFill>
              </a:rPr>
              <a:t>learning.</a:t>
            </a:r>
            <a:endParaRPr sz="1600" dirty="0">
              <a:solidFill>
                <a:schemeClr val="dk1"/>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1" name="Google Shape;91;p19"/>
          <p:cNvSpPr txBox="1">
            <a:spLocks noGrp="1"/>
          </p:cNvSpPr>
          <p:nvPr>
            <p:ph type="body" idx="1"/>
          </p:nvPr>
        </p:nvSpPr>
        <p:spPr>
          <a:xfrm>
            <a:off x="311700" y="905896"/>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Clr>
                <a:schemeClr val="dk1"/>
              </a:buClr>
              <a:buSzPts val="1100"/>
              <a:buFont typeface="Arial"/>
              <a:buNone/>
            </a:pPr>
            <a:r>
              <a:rPr lang="en" dirty="0"/>
              <a:t> </a:t>
            </a:r>
            <a:r>
              <a:rPr lang="en" dirty="0">
                <a:solidFill>
                  <a:schemeClr val="dk1"/>
                </a:solidFill>
              </a:rPr>
              <a:t>4. Spotify</a:t>
            </a:r>
            <a:endParaRPr dirty="0">
              <a:solidFill>
                <a:schemeClr val="dk1"/>
              </a:solidFill>
            </a:endParaRPr>
          </a:p>
          <a:p>
            <a:pPr marL="457200" lvl="0" indent="-342900" algn="l" rtl="0">
              <a:spcBef>
                <a:spcPts val="1200"/>
              </a:spcBef>
              <a:spcAft>
                <a:spcPts val="0"/>
              </a:spcAft>
              <a:buClr>
                <a:schemeClr val="dk1"/>
              </a:buClr>
              <a:buSzPts val="1800"/>
              <a:buChar char="●"/>
            </a:pPr>
            <a:r>
              <a:rPr lang="en" dirty="0">
                <a:solidFill>
                  <a:schemeClr val="dk1"/>
                </a:solidFill>
              </a:rPr>
              <a:t>Use Cases: Recommendation systems, data analytics, and backend services.</a:t>
            </a:r>
            <a:endParaRPr dirty="0">
              <a:solidFill>
                <a:schemeClr val="dk1"/>
              </a:solidFill>
            </a:endParaRPr>
          </a:p>
          <a:p>
            <a:pPr marL="0" lvl="0" indent="0" algn="l" rtl="0">
              <a:spcBef>
                <a:spcPts val="1200"/>
              </a:spcBef>
              <a:spcAft>
                <a:spcPts val="0"/>
              </a:spcAft>
              <a:buNone/>
            </a:pPr>
            <a:r>
              <a:rPr lang="en" dirty="0">
                <a:solidFill>
                  <a:schemeClr val="dk1"/>
                </a:solidFill>
              </a:rPr>
              <a:t>5. NASA</a:t>
            </a:r>
            <a:endParaRPr dirty="0">
              <a:solidFill>
                <a:schemeClr val="dk1"/>
              </a:solidFill>
            </a:endParaRPr>
          </a:p>
          <a:p>
            <a:pPr marL="457200" lvl="0" indent="-342900" algn="l" rtl="0">
              <a:spcBef>
                <a:spcPts val="1200"/>
              </a:spcBef>
              <a:spcAft>
                <a:spcPts val="0"/>
              </a:spcAft>
              <a:buClr>
                <a:schemeClr val="dk1"/>
              </a:buClr>
              <a:buSzPts val="1800"/>
              <a:buChar char="●"/>
            </a:pPr>
            <a:r>
              <a:rPr lang="en" dirty="0">
                <a:solidFill>
                  <a:schemeClr val="dk1"/>
                </a:solidFill>
              </a:rPr>
              <a:t>Use Cases: Data processing, scientific computations, and automation.</a:t>
            </a:r>
            <a:endParaRPr dirty="0">
              <a:solidFill>
                <a:schemeClr val="dk1"/>
              </a:solidFill>
            </a:endParaRPr>
          </a:p>
          <a:p>
            <a:pPr marL="0" lvl="0" indent="0" algn="l" rtl="0">
              <a:spcBef>
                <a:spcPts val="1200"/>
              </a:spcBef>
              <a:spcAft>
                <a:spcPts val="0"/>
              </a:spcAft>
              <a:buNone/>
            </a:pPr>
            <a:r>
              <a:rPr lang="en" dirty="0">
                <a:solidFill>
                  <a:schemeClr val="dk1"/>
                </a:solidFill>
              </a:rPr>
              <a:t>6. Dropbox</a:t>
            </a:r>
            <a:endParaRPr dirty="0">
              <a:solidFill>
                <a:schemeClr val="dk1"/>
              </a:solidFill>
            </a:endParaRPr>
          </a:p>
          <a:p>
            <a:pPr marL="457200" lvl="0" indent="-342900" algn="l" rtl="0">
              <a:spcBef>
                <a:spcPts val="1200"/>
              </a:spcBef>
              <a:spcAft>
                <a:spcPts val="0"/>
              </a:spcAft>
              <a:buClr>
                <a:schemeClr val="dk1"/>
              </a:buClr>
              <a:buSzPts val="1800"/>
              <a:buChar char="●"/>
            </a:pPr>
            <a:r>
              <a:rPr lang="en" dirty="0">
                <a:solidFill>
                  <a:schemeClr val="dk1"/>
                </a:solidFill>
              </a:rPr>
              <a:t>Use Cases: Backend development, client applications, and API integration</a:t>
            </a:r>
            <a:r>
              <a:rPr lang="en" dirty="0" smtClean="0">
                <a:solidFill>
                  <a:schemeClr val="dk1"/>
                </a:solidFill>
              </a:rPr>
              <a:t>.</a:t>
            </a:r>
            <a:endParaRPr dirty="0">
              <a:solidFill>
                <a:schemeClr val="dk1"/>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7" name="Google Shape;97;p20"/>
          <p:cNvSpPr txBox="1">
            <a:spLocks noGrp="1"/>
          </p:cNvSpPr>
          <p:nvPr>
            <p:ph type="body" idx="1"/>
          </p:nvPr>
        </p:nvSpPr>
        <p:spPr>
          <a:xfrm>
            <a:off x="311700" y="823702"/>
            <a:ext cx="8520600" cy="3416400"/>
          </a:xfrm>
          <a:prstGeom prst="rect">
            <a:avLst/>
          </a:prstGeom>
        </p:spPr>
        <p:txBody>
          <a:bodyPr spcFirstLastPara="1" wrap="square" lIns="91425" tIns="91425" rIns="91425" bIns="91425" anchor="t" anchorCtr="0">
            <a:normAutofit fontScale="92500" lnSpcReduction="10000"/>
          </a:bodyPr>
          <a:lstStyle/>
          <a:p>
            <a:pPr marL="0" lvl="0" indent="0" algn="l" rtl="0">
              <a:spcBef>
                <a:spcPts val="0"/>
              </a:spcBef>
              <a:spcAft>
                <a:spcPts val="0"/>
              </a:spcAft>
              <a:buNone/>
            </a:pPr>
            <a:r>
              <a:rPr lang="en" sz="1929" dirty="0">
                <a:solidFill>
                  <a:schemeClr val="dk1"/>
                </a:solidFill>
              </a:rPr>
              <a:t>7. </a:t>
            </a:r>
            <a:r>
              <a:rPr lang="en" sz="2214" dirty="0">
                <a:solidFill>
                  <a:schemeClr val="dk1"/>
                </a:solidFill>
              </a:rPr>
              <a:t>Quora, </a:t>
            </a:r>
            <a:endParaRPr sz="2214" dirty="0">
              <a:solidFill>
                <a:schemeClr val="dk1"/>
              </a:solidFill>
            </a:endParaRPr>
          </a:p>
          <a:p>
            <a:pPr marL="457200" lvl="0" indent="-314345" algn="l" rtl="0">
              <a:spcBef>
                <a:spcPts val="1200"/>
              </a:spcBef>
              <a:spcAft>
                <a:spcPts val="0"/>
              </a:spcAft>
              <a:buClr>
                <a:schemeClr val="dk1"/>
              </a:buClr>
              <a:buSzPct val="100000"/>
              <a:buChar char="●"/>
            </a:pPr>
            <a:r>
              <a:rPr lang="en" sz="1929" dirty="0">
                <a:solidFill>
                  <a:schemeClr val="dk1"/>
                </a:solidFill>
              </a:rPr>
              <a:t>Use case:  a popular question-and-answer website, is another example of a company who uses Python for its simplicity and speed of development.</a:t>
            </a:r>
            <a:endParaRPr sz="1929" dirty="0">
              <a:solidFill>
                <a:schemeClr val="dk1"/>
              </a:solidFill>
            </a:endParaRPr>
          </a:p>
          <a:p>
            <a:pPr marL="0" lvl="0" indent="0" algn="l" rtl="0">
              <a:lnSpc>
                <a:spcPct val="140000"/>
              </a:lnSpc>
              <a:spcBef>
                <a:spcPts val="1200"/>
              </a:spcBef>
              <a:spcAft>
                <a:spcPts val="0"/>
              </a:spcAft>
              <a:buNone/>
            </a:pPr>
            <a:r>
              <a:rPr lang="en" sz="1875" dirty="0">
                <a:solidFill>
                  <a:schemeClr val="dk1"/>
                </a:solidFill>
                <a:highlight>
                  <a:srgbClr val="FFFFFF"/>
                </a:highlight>
              </a:rPr>
              <a:t>8.</a:t>
            </a:r>
            <a:r>
              <a:rPr lang="en" sz="2161" dirty="0">
                <a:solidFill>
                  <a:schemeClr val="dk1"/>
                </a:solidFill>
                <a:highlight>
                  <a:srgbClr val="FFFFFF"/>
                </a:highlight>
              </a:rPr>
              <a:t> Instagram</a:t>
            </a:r>
            <a:endParaRPr sz="2161" dirty="0">
              <a:solidFill>
                <a:schemeClr val="dk1"/>
              </a:solidFill>
              <a:highlight>
                <a:srgbClr val="FFFFFF"/>
              </a:highlight>
            </a:endParaRPr>
          </a:p>
          <a:p>
            <a:pPr marL="457200" lvl="0" indent="-299720" algn="l" rtl="0">
              <a:spcBef>
                <a:spcPts val="1100"/>
              </a:spcBef>
              <a:spcAft>
                <a:spcPts val="0"/>
              </a:spcAft>
              <a:buClr>
                <a:schemeClr val="dk1"/>
              </a:buClr>
              <a:buSzPct val="95481"/>
              <a:buChar char="●"/>
            </a:pPr>
            <a:r>
              <a:rPr lang="en" sz="1675" dirty="0">
                <a:solidFill>
                  <a:schemeClr val="dk1"/>
                </a:solidFill>
                <a:highlight>
                  <a:srgbClr val="FFFFFF"/>
                </a:highlight>
              </a:rPr>
              <a:t>I</a:t>
            </a:r>
            <a:r>
              <a:rPr lang="en" sz="1875" dirty="0">
                <a:solidFill>
                  <a:schemeClr val="dk1"/>
                </a:solidFill>
                <a:highlight>
                  <a:srgbClr val="FFFFFF"/>
                </a:highlight>
              </a:rPr>
              <a:t>nstagram is a photo and video-sharing social media or networking platform possessed by Facebook, Inc. It is one of the most renowned companies who use Python language in association with Django and in recent times, </a:t>
            </a:r>
            <a:endParaRPr sz="1875" dirty="0">
              <a:solidFill>
                <a:schemeClr val="dk1"/>
              </a:solidFill>
              <a:highlight>
                <a:srgbClr val="FFFFFF"/>
              </a:highlight>
            </a:endParaRPr>
          </a:p>
          <a:p>
            <a:pPr marL="457200" lvl="0" indent="-325670" algn="l" rtl="0">
              <a:spcBef>
                <a:spcPts val="0"/>
              </a:spcBef>
              <a:spcAft>
                <a:spcPts val="0"/>
              </a:spcAft>
              <a:buClr>
                <a:schemeClr val="dk1"/>
              </a:buClr>
              <a:buSzPct val="115925"/>
              <a:buChar char="●"/>
            </a:pPr>
            <a:r>
              <a:rPr lang="en" sz="1883" dirty="0">
                <a:solidFill>
                  <a:schemeClr val="dk1"/>
                </a:solidFill>
                <a:highlight>
                  <a:srgbClr val="FFFFFF"/>
                </a:highlight>
              </a:rPr>
              <a:t>The prime reason for Instagram to opt for Python is its efficiency, simplicity, and practicality.</a:t>
            </a:r>
            <a:endParaRPr sz="1883" dirty="0">
              <a:solidFill>
                <a:schemeClr val="dk1"/>
              </a:solidFill>
              <a:highlight>
                <a:srgbClr val="FFFFFF"/>
              </a:highlight>
            </a:endParaRPr>
          </a:p>
          <a:p>
            <a:pPr marL="0" lvl="0" indent="0" algn="l" rtl="0">
              <a:spcBef>
                <a:spcPts val="1200"/>
              </a:spcBef>
              <a:spcAft>
                <a:spcPts val="0"/>
              </a:spcAft>
              <a:buNone/>
            </a:pPr>
            <a:endParaRPr sz="1508" dirty="0">
              <a:solidFill>
                <a:schemeClr val="dk1"/>
              </a:solidFill>
              <a:highlight>
                <a:srgbClr val="FFFFFF"/>
              </a:highlight>
            </a:endParaRPr>
          </a:p>
          <a:p>
            <a:pPr marL="0" lvl="0" indent="0" algn="l" rtl="0">
              <a:spcBef>
                <a:spcPts val="1200"/>
              </a:spcBef>
              <a:spcAft>
                <a:spcPts val="0"/>
              </a:spcAft>
              <a:buClr>
                <a:schemeClr val="dk1"/>
              </a:buClr>
              <a:buSzPct val="61111"/>
              <a:buFont typeface="Arial"/>
              <a:buNone/>
            </a:pPr>
            <a:endParaRPr dirty="0"/>
          </a:p>
          <a:p>
            <a:pPr marL="0" lvl="0" indent="0" algn="l" rtl="0">
              <a:spcBef>
                <a:spcPts val="1200"/>
              </a:spcBef>
              <a:spcAft>
                <a:spcPts val="1200"/>
              </a:spcAft>
              <a:buNone/>
            </a:pPr>
            <a:endParaRPr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3" name="Google Shape;103;p21"/>
          <p:cNvSpPr txBox="1">
            <a:spLocks noGrp="1"/>
          </p:cNvSpPr>
          <p:nvPr>
            <p:ph type="body" idx="1"/>
          </p:nvPr>
        </p:nvSpPr>
        <p:spPr>
          <a:xfrm>
            <a:off x="138318" y="741357"/>
            <a:ext cx="89028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500" dirty="0">
                <a:solidFill>
                  <a:schemeClr val="dk1"/>
                </a:solidFill>
                <a:highlight>
                  <a:srgbClr val="FFFFFF"/>
                </a:highlight>
              </a:rPr>
              <a:t>9. YOU TUBE </a:t>
            </a:r>
            <a:endParaRPr sz="1500" dirty="0">
              <a:solidFill>
                <a:schemeClr val="dk1"/>
              </a:solidFill>
              <a:highlight>
                <a:srgbClr val="FFFFFF"/>
              </a:highlight>
            </a:endParaRPr>
          </a:p>
          <a:p>
            <a:pPr marL="457200" lvl="0" indent="-323850" algn="l" rtl="0">
              <a:spcBef>
                <a:spcPts val="1200"/>
              </a:spcBef>
              <a:spcAft>
                <a:spcPts val="0"/>
              </a:spcAft>
              <a:buClr>
                <a:schemeClr val="dk1"/>
              </a:buClr>
              <a:buSzPts val="1500"/>
              <a:buChar char="●"/>
            </a:pPr>
            <a:r>
              <a:rPr lang="en" sz="1600" dirty="0">
                <a:solidFill>
                  <a:schemeClr val="dk1"/>
                </a:solidFill>
                <a:highlight>
                  <a:srgbClr val="FFFFFF"/>
                </a:highlight>
              </a:rPr>
              <a:t>YOU TUBE a Google subsidiary, was built primarily in Python. The world’s largest video streaming site, which has been distracting us from existential sorrow with funny videos since 2005, is a prime real-world example of Python in web development</a:t>
            </a:r>
            <a:r>
              <a:rPr lang="en" sz="1500" dirty="0">
                <a:solidFill>
                  <a:schemeClr val="dk1"/>
                </a:solidFill>
                <a:highlight>
                  <a:srgbClr val="FFFFFF"/>
                </a:highlight>
              </a:rPr>
              <a:t>.</a:t>
            </a:r>
            <a:endParaRPr sz="1500" dirty="0">
              <a:solidFill>
                <a:schemeClr val="dk1"/>
              </a:solidFill>
              <a:highlight>
                <a:srgbClr val="FFFFFF"/>
              </a:highlight>
            </a:endParaRPr>
          </a:p>
          <a:p>
            <a:pPr marL="0" lvl="0" indent="0" algn="l" rtl="0">
              <a:lnSpc>
                <a:spcPct val="120000"/>
              </a:lnSpc>
              <a:spcBef>
                <a:spcPts val="1400"/>
              </a:spcBef>
              <a:spcAft>
                <a:spcPts val="0"/>
              </a:spcAft>
              <a:buNone/>
            </a:pPr>
            <a:r>
              <a:rPr lang="en" sz="1400" dirty="0">
                <a:solidFill>
                  <a:schemeClr val="dk1"/>
                </a:solidFill>
                <a:highlight>
                  <a:srgbClr val="FFFFFF"/>
                </a:highlight>
              </a:rPr>
              <a:t>10 .</a:t>
            </a:r>
            <a:r>
              <a:rPr lang="en" sz="1600" dirty="0">
                <a:solidFill>
                  <a:schemeClr val="dk1"/>
                </a:solidFill>
                <a:highlight>
                  <a:srgbClr val="FFFFFF"/>
                </a:highlight>
              </a:rPr>
              <a:t>Yahoo!</a:t>
            </a:r>
            <a:endParaRPr sz="1600" dirty="0">
              <a:solidFill>
                <a:schemeClr val="dk1"/>
              </a:solidFill>
              <a:highlight>
                <a:srgbClr val="FFFFFF"/>
              </a:highlight>
            </a:endParaRPr>
          </a:p>
          <a:p>
            <a:pPr marL="457200" lvl="0" indent="-311150" algn="l" rtl="0">
              <a:spcBef>
                <a:spcPts val="400"/>
              </a:spcBef>
              <a:spcAft>
                <a:spcPts val="0"/>
              </a:spcAft>
              <a:buClr>
                <a:schemeClr val="dk1"/>
              </a:buClr>
              <a:buSzPts val="1300"/>
              <a:buChar char="●"/>
            </a:pPr>
            <a:r>
              <a:rPr lang="en" sz="1600" dirty="0">
                <a:solidFill>
                  <a:schemeClr val="dk1"/>
                </a:solidFill>
                <a:highlight>
                  <a:srgbClr val="FFFFFF"/>
                </a:highlight>
              </a:rPr>
              <a:t>Google’s main competitor, uses the Python programming language in various projects. Yahoo! Maps makes use of the language and its frameworks. Although Yahoo Maps is losing ground to competing map service providers, it still has several valuable features. Apart from that, Python is used in several Yahoo interface designs. The language has provided platform search capabilities akin to Google</a:t>
            </a:r>
            <a:r>
              <a:rPr lang="en" sz="1300" dirty="0">
                <a:solidFill>
                  <a:schemeClr val="dk1"/>
                </a:solidFill>
                <a:highlight>
                  <a:srgbClr val="FFFFFF"/>
                </a:highlight>
              </a:rPr>
              <a:t>.</a:t>
            </a:r>
            <a:endParaRPr sz="1300" dirty="0">
              <a:solidFill>
                <a:schemeClr val="dk1"/>
              </a:solidFill>
              <a:highlight>
                <a:srgbClr val="FFFFFF"/>
              </a:highlight>
            </a:endParaRPr>
          </a:p>
          <a:p>
            <a:pPr marL="0" lvl="0" indent="0" algn="l" rtl="0">
              <a:spcBef>
                <a:spcPts val="1200"/>
              </a:spcBef>
              <a:spcAft>
                <a:spcPts val="1200"/>
              </a:spcAft>
              <a:buNone/>
            </a:pPr>
            <a:endParaRPr sz="1500" dirty="0">
              <a:solidFill>
                <a:schemeClr val="dk1"/>
              </a:solidFill>
              <a:highlight>
                <a:srgbClr val="FFFFFF"/>
              </a:highlight>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22"/>
          <p:cNvSpPr txBox="1">
            <a:spLocks noGrp="1"/>
          </p:cNvSpPr>
          <p:nvPr>
            <p:ph type="title"/>
          </p:nvPr>
        </p:nvSpPr>
        <p:spPr>
          <a:xfrm>
            <a:off x="278975" y="157349"/>
            <a:ext cx="8520600" cy="572700"/>
          </a:xfrm>
          <a:prstGeom prst="rect">
            <a:avLst/>
          </a:prstGeom>
        </p:spPr>
        <p:txBody>
          <a:bodyPr spcFirstLastPara="1" wrap="square" lIns="91425" tIns="91425" rIns="91425" bIns="91425" anchor="t" anchorCtr="0">
            <a:normAutofit fontScale="90000"/>
          </a:bodyPr>
          <a:lstStyle/>
          <a:p>
            <a:pPr marL="2286000" lvl="0" indent="457200" algn="l" rtl="0">
              <a:spcBef>
                <a:spcPts val="0"/>
              </a:spcBef>
              <a:spcAft>
                <a:spcPts val="0"/>
              </a:spcAft>
              <a:buNone/>
            </a:pPr>
            <a:r>
              <a:rPr lang="en" dirty="0"/>
              <a:t>Features of Python</a:t>
            </a:r>
            <a:endParaRPr dirty="0"/>
          </a:p>
        </p:txBody>
      </p:sp>
      <p:sp>
        <p:nvSpPr>
          <p:cNvPr id="109" name="Google Shape;109;p22"/>
          <p:cNvSpPr txBox="1">
            <a:spLocks noGrp="1"/>
          </p:cNvSpPr>
          <p:nvPr>
            <p:ph type="body" idx="1"/>
          </p:nvPr>
        </p:nvSpPr>
        <p:spPr>
          <a:xfrm>
            <a:off x="246275" y="854524"/>
            <a:ext cx="8586000" cy="3912000"/>
          </a:xfrm>
          <a:prstGeom prst="rect">
            <a:avLst/>
          </a:prstGeom>
        </p:spPr>
        <p:txBody>
          <a:bodyPr spcFirstLastPara="1" wrap="square" lIns="91425" tIns="91425" rIns="91425" bIns="91425" anchor="t" anchorCtr="0">
            <a:noAutofit/>
          </a:bodyPr>
          <a:lstStyle/>
          <a:p>
            <a:pPr marL="457200" lvl="0" indent="-228600" algn="l" rtl="0">
              <a:spcBef>
                <a:spcPts val="0"/>
              </a:spcBef>
              <a:spcAft>
                <a:spcPts val="0"/>
              </a:spcAft>
              <a:buSzPts val="1400"/>
              <a:buNone/>
            </a:pPr>
            <a:r>
              <a:rPr lang="en" sz="1400" dirty="0">
                <a:solidFill>
                  <a:schemeClr val="tx1"/>
                </a:solidFill>
              </a:rPr>
              <a:t>Simplicity and Ease of Learning</a:t>
            </a:r>
            <a:endParaRPr sz="1400" dirty="0">
              <a:solidFill>
                <a:schemeClr val="tx1"/>
              </a:solidFill>
            </a:endParaRPr>
          </a:p>
          <a:p>
            <a:pPr marL="914400" lvl="1" indent="-317500" algn="l" rtl="0">
              <a:spcBef>
                <a:spcPts val="0"/>
              </a:spcBef>
              <a:spcAft>
                <a:spcPts val="0"/>
              </a:spcAft>
              <a:buSzPts val="1400"/>
              <a:buChar char="●"/>
            </a:pPr>
            <a:r>
              <a:rPr lang="en" dirty="0">
                <a:solidFill>
                  <a:schemeClr val="tx1"/>
                </a:solidFill>
              </a:rPr>
              <a:t>English-like syntax</a:t>
            </a:r>
            <a:endParaRPr dirty="0">
              <a:solidFill>
                <a:schemeClr val="tx1"/>
              </a:solidFill>
            </a:endParaRPr>
          </a:p>
          <a:p>
            <a:pPr marL="914400" lvl="1" indent="-317500" algn="l" rtl="0">
              <a:spcBef>
                <a:spcPts val="0"/>
              </a:spcBef>
              <a:spcAft>
                <a:spcPts val="0"/>
              </a:spcAft>
              <a:buSzPts val="1400"/>
              <a:buChar char="●"/>
            </a:pPr>
            <a:r>
              <a:rPr lang="en" dirty="0">
                <a:solidFill>
                  <a:schemeClr val="tx1"/>
                </a:solidFill>
              </a:rPr>
              <a:t>Few keywords and concise code</a:t>
            </a:r>
            <a:endParaRPr dirty="0">
              <a:solidFill>
                <a:schemeClr val="tx1"/>
              </a:solidFill>
            </a:endParaRPr>
          </a:p>
          <a:p>
            <a:pPr marL="914400" lvl="1" indent="-317500" algn="l" rtl="0">
              <a:spcBef>
                <a:spcPts val="0"/>
              </a:spcBef>
              <a:spcAft>
                <a:spcPts val="0"/>
              </a:spcAft>
              <a:buSzPts val="1400"/>
              <a:buChar char="●"/>
            </a:pPr>
            <a:r>
              <a:rPr lang="en" dirty="0">
                <a:solidFill>
                  <a:schemeClr val="tx1"/>
                </a:solidFill>
              </a:rPr>
              <a:t>Readability and simplicity</a:t>
            </a:r>
            <a:endParaRPr dirty="0">
              <a:solidFill>
                <a:schemeClr val="tx1"/>
              </a:solidFill>
            </a:endParaRPr>
          </a:p>
          <a:p>
            <a:pPr marL="914400" lvl="1" indent="-317500" algn="l" rtl="0">
              <a:spcBef>
                <a:spcPts val="0"/>
              </a:spcBef>
              <a:spcAft>
                <a:spcPts val="0"/>
              </a:spcAft>
              <a:buSzPts val="1400"/>
              <a:buChar char="●"/>
            </a:pPr>
            <a:r>
              <a:rPr lang="en" dirty="0">
                <a:solidFill>
                  <a:schemeClr val="tx1"/>
                </a:solidFill>
              </a:rPr>
              <a:t>Reduced development time and cost</a:t>
            </a:r>
            <a:endParaRPr dirty="0">
              <a:solidFill>
                <a:schemeClr val="tx1"/>
              </a:solidFill>
            </a:endParaRPr>
          </a:p>
          <a:p>
            <a:pPr marL="457200" lvl="0" indent="-228600" algn="l" rtl="0">
              <a:spcBef>
                <a:spcPts val="0"/>
              </a:spcBef>
              <a:spcAft>
                <a:spcPts val="0"/>
              </a:spcAft>
              <a:buSzPts val="1400"/>
              <a:buNone/>
            </a:pPr>
            <a:r>
              <a:rPr lang="en" sz="1400" dirty="0">
                <a:solidFill>
                  <a:schemeClr val="tx1"/>
                </a:solidFill>
              </a:rPr>
              <a:t>Freeware and Open Source</a:t>
            </a:r>
            <a:endParaRPr sz="1400" dirty="0">
              <a:solidFill>
                <a:schemeClr val="tx1"/>
              </a:solidFill>
            </a:endParaRPr>
          </a:p>
          <a:p>
            <a:pPr marL="914400" lvl="1" indent="-317500" algn="l" rtl="0">
              <a:spcBef>
                <a:spcPts val="0"/>
              </a:spcBef>
              <a:spcAft>
                <a:spcPts val="0"/>
              </a:spcAft>
              <a:buSzPts val="1400"/>
              <a:buChar char="●"/>
            </a:pPr>
            <a:r>
              <a:rPr lang="en" dirty="0">
                <a:solidFill>
                  <a:schemeClr val="tx1"/>
                </a:solidFill>
              </a:rPr>
              <a:t>Free to use without any license</a:t>
            </a:r>
            <a:endParaRPr dirty="0">
              <a:solidFill>
                <a:schemeClr val="tx1"/>
              </a:solidFill>
            </a:endParaRPr>
          </a:p>
          <a:p>
            <a:pPr marL="914400" lvl="1" indent="-317500" algn="l" rtl="0">
              <a:spcBef>
                <a:spcPts val="0"/>
              </a:spcBef>
              <a:spcAft>
                <a:spcPts val="0"/>
              </a:spcAft>
              <a:buSzPts val="1400"/>
              <a:buChar char="●"/>
            </a:pPr>
            <a:r>
              <a:rPr lang="en" dirty="0">
                <a:solidFill>
                  <a:schemeClr val="tx1"/>
                </a:solidFill>
              </a:rPr>
              <a:t>Source code is open for customization</a:t>
            </a:r>
            <a:endParaRPr dirty="0">
              <a:solidFill>
                <a:schemeClr val="tx1"/>
              </a:solidFill>
            </a:endParaRPr>
          </a:p>
          <a:p>
            <a:pPr marL="914400" lvl="1" indent="-317500" algn="l" rtl="0">
              <a:spcBef>
                <a:spcPts val="0"/>
              </a:spcBef>
              <a:spcAft>
                <a:spcPts val="0"/>
              </a:spcAft>
              <a:buSzPts val="1400"/>
              <a:buChar char="●"/>
            </a:pPr>
            <a:r>
              <a:rPr lang="en" dirty="0">
                <a:solidFill>
                  <a:schemeClr val="tx1"/>
                </a:solidFill>
              </a:rPr>
              <a:t>Examples: Jython for Java applications</a:t>
            </a:r>
            <a:endParaRPr dirty="0">
              <a:solidFill>
                <a:schemeClr val="tx1"/>
              </a:solidFill>
            </a:endParaRPr>
          </a:p>
          <a:p>
            <a:pPr marL="457200" lvl="0" indent="-228600" algn="l" rtl="0">
              <a:spcBef>
                <a:spcPts val="0"/>
              </a:spcBef>
              <a:spcAft>
                <a:spcPts val="0"/>
              </a:spcAft>
              <a:buSzPts val="1400"/>
              <a:buNone/>
            </a:pPr>
            <a:r>
              <a:rPr lang="en" sz="1400" dirty="0">
                <a:solidFill>
                  <a:schemeClr val="tx1"/>
                </a:solidFill>
              </a:rPr>
              <a:t>High-Level Programming Language</a:t>
            </a:r>
            <a:endParaRPr sz="1400" dirty="0">
              <a:solidFill>
                <a:schemeClr val="tx1"/>
              </a:solidFill>
            </a:endParaRPr>
          </a:p>
          <a:p>
            <a:pPr marL="914400" lvl="1" indent="-317500" algn="l" rtl="0">
              <a:spcBef>
                <a:spcPts val="0"/>
              </a:spcBef>
              <a:spcAft>
                <a:spcPts val="0"/>
              </a:spcAft>
              <a:buSzPts val="1400"/>
              <a:buChar char="●"/>
            </a:pPr>
            <a:r>
              <a:rPr lang="en" dirty="0">
                <a:solidFill>
                  <a:schemeClr val="tx1"/>
                </a:solidFill>
              </a:rPr>
              <a:t>Programmer-friendly language</a:t>
            </a:r>
            <a:endParaRPr dirty="0">
              <a:solidFill>
                <a:schemeClr val="tx1"/>
              </a:solidFill>
            </a:endParaRPr>
          </a:p>
          <a:p>
            <a:pPr marL="914400" lvl="1" indent="-317500" algn="l" rtl="0">
              <a:spcBef>
                <a:spcPts val="0"/>
              </a:spcBef>
              <a:spcAft>
                <a:spcPts val="0"/>
              </a:spcAft>
              <a:buSzPts val="1400"/>
              <a:buChar char="●"/>
            </a:pPr>
            <a:r>
              <a:rPr lang="en" dirty="0">
                <a:solidFill>
                  <a:schemeClr val="tx1"/>
                </a:solidFill>
              </a:rPr>
              <a:t>Abstraction from low-level activities like memory management</a:t>
            </a:r>
            <a:endParaRPr dirty="0">
              <a:solidFill>
                <a:schemeClr val="tx1"/>
              </a:solidFill>
            </a:endParaRPr>
          </a:p>
          <a:p>
            <a:pPr marL="457200" lvl="0" indent="-228600" algn="l" rtl="0">
              <a:spcBef>
                <a:spcPts val="0"/>
              </a:spcBef>
              <a:spcAft>
                <a:spcPts val="0"/>
              </a:spcAft>
              <a:buSzPts val="1400"/>
              <a:buNone/>
            </a:pPr>
            <a:r>
              <a:rPr lang="en" sz="1400" dirty="0">
                <a:solidFill>
                  <a:schemeClr val="tx1"/>
                </a:solidFill>
              </a:rPr>
              <a:t>Platform Independence</a:t>
            </a:r>
            <a:endParaRPr sz="1400" dirty="0">
              <a:solidFill>
                <a:schemeClr val="tx1"/>
              </a:solidFill>
            </a:endParaRPr>
          </a:p>
          <a:p>
            <a:pPr marL="914400" lvl="1" indent="-317500" algn="l" rtl="0">
              <a:spcBef>
                <a:spcPts val="0"/>
              </a:spcBef>
              <a:spcAft>
                <a:spcPts val="0"/>
              </a:spcAft>
              <a:buSzPts val="1400"/>
              <a:buChar char="●"/>
            </a:pPr>
            <a:r>
              <a:rPr lang="en" dirty="0">
                <a:solidFill>
                  <a:schemeClr val="tx1"/>
                </a:solidFill>
              </a:rPr>
              <a:t>Python programs run on any platform without rewriting</a:t>
            </a:r>
            <a:endParaRPr dirty="0">
              <a:solidFill>
                <a:schemeClr val="tx1"/>
              </a:solidFill>
            </a:endParaRPr>
          </a:p>
          <a:p>
            <a:pPr marL="914400" lvl="1" indent="-317500" algn="l" rtl="0">
              <a:spcBef>
                <a:spcPts val="0"/>
              </a:spcBef>
              <a:spcAft>
                <a:spcPts val="0"/>
              </a:spcAft>
              <a:buSzPts val="1400"/>
              <a:buChar char="●"/>
            </a:pPr>
            <a:r>
              <a:rPr lang="en" dirty="0">
                <a:solidFill>
                  <a:schemeClr val="tx1"/>
                </a:solidFill>
              </a:rPr>
              <a:t>PVM converts code into machine-understandable </a:t>
            </a:r>
            <a:r>
              <a:rPr lang="en" dirty="0" smtClean="0">
                <a:solidFill>
                  <a:schemeClr val="tx1"/>
                </a:solidFill>
              </a:rPr>
              <a:t>form.</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25"/>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How ?</a:t>
            </a:r>
            <a:endParaRPr/>
          </a:p>
          <a:p>
            <a:pPr marL="0" lvl="0" indent="0" algn="l" rtl="0">
              <a:spcBef>
                <a:spcPts val="0"/>
              </a:spcBef>
              <a:spcAft>
                <a:spcPts val="0"/>
              </a:spcAft>
              <a:buNone/>
            </a:pPr>
            <a:endParaRPr/>
          </a:p>
        </p:txBody>
      </p:sp>
      <p:pic>
        <p:nvPicPr>
          <p:cNvPr id="128" name="Google Shape;128;p25"/>
          <p:cNvPicPr preferRelativeResize="0"/>
          <p:nvPr/>
        </p:nvPicPr>
        <p:blipFill>
          <a:blip r:embed="rId3">
            <a:alphaModFix/>
          </a:blip>
          <a:stretch>
            <a:fillRect/>
          </a:stretch>
        </p:blipFill>
        <p:spPr>
          <a:xfrm>
            <a:off x="152400" y="1169850"/>
            <a:ext cx="4901501" cy="2757100"/>
          </a:xfrm>
          <a:prstGeom prst="rect">
            <a:avLst/>
          </a:prstGeom>
          <a:noFill/>
          <a:ln>
            <a:noFill/>
          </a:ln>
        </p:spPr>
      </p:pic>
      <p:pic>
        <p:nvPicPr>
          <p:cNvPr id="129" name="Google Shape;129;p25"/>
          <p:cNvPicPr preferRelativeResize="0"/>
          <p:nvPr/>
        </p:nvPicPr>
        <p:blipFill>
          <a:blip r:embed="rId4">
            <a:alphaModFix/>
          </a:blip>
          <a:stretch>
            <a:fillRect/>
          </a:stretch>
        </p:blipFill>
        <p:spPr>
          <a:xfrm>
            <a:off x="5216301" y="315263"/>
            <a:ext cx="3785298" cy="2129230"/>
          </a:xfrm>
          <a:prstGeom prst="rect">
            <a:avLst/>
          </a:prstGeom>
          <a:noFill/>
          <a:ln>
            <a:noFill/>
          </a:ln>
        </p:spPr>
      </p:pic>
      <p:pic>
        <p:nvPicPr>
          <p:cNvPr id="130" name="Google Shape;130;p25"/>
          <p:cNvPicPr preferRelativeResize="0"/>
          <p:nvPr/>
        </p:nvPicPr>
        <p:blipFill>
          <a:blip r:embed="rId5">
            <a:alphaModFix/>
          </a:blip>
          <a:stretch>
            <a:fillRect/>
          </a:stretch>
        </p:blipFill>
        <p:spPr>
          <a:xfrm>
            <a:off x="5216301" y="2686768"/>
            <a:ext cx="3785298" cy="2129230"/>
          </a:xfrm>
          <a:prstGeom prst="rect">
            <a:avLst/>
          </a:prstGeom>
          <a:noFill/>
          <a:ln>
            <a:noFill/>
          </a:ln>
        </p:spPr>
      </p:pic>
    </p:spTree>
    <p:extLst>
      <p:ext uri="{BB962C8B-B14F-4D97-AF65-F5344CB8AC3E}">
        <p14:creationId xmlns:p14="http://schemas.microsoft.com/office/powerpoint/2010/main" val="401721794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23"/>
          <p:cNvSpPr txBox="1">
            <a:spLocks noGrp="1"/>
          </p:cNvSpPr>
          <p:nvPr>
            <p:ph type="body" idx="1"/>
          </p:nvPr>
        </p:nvSpPr>
        <p:spPr>
          <a:xfrm>
            <a:off x="311700" y="0"/>
            <a:ext cx="6489792" cy="5032500"/>
          </a:xfrm>
          <a:prstGeom prst="rect">
            <a:avLst/>
          </a:prstGeom>
        </p:spPr>
        <p:txBody>
          <a:bodyPr spcFirstLastPara="1" wrap="square" lIns="91425" tIns="91425" rIns="91425" bIns="91425" anchor="t" anchorCtr="0">
            <a:normAutofit/>
          </a:bodyPr>
          <a:lstStyle/>
          <a:p>
            <a:pPr marL="457200" lvl="0" indent="-228600" algn="l" rtl="0">
              <a:spcBef>
                <a:spcPts val="0"/>
              </a:spcBef>
              <a:spcAft>
                <a:spcPts val="0"/>
              </a:spcAft>
              <a:buSzPts val="1400"/>
              <a:buNone/>
            </a:pPr>
            <a:r>
              <a:rPr lang="en" sz="1200" dirty="0"/>
              <a:t>Portability</a:t>
            </a:r>
            <a:endParaRPr sz="1200" dirty="0"/>
          </a:p>
          <a:p>
            <a:pPr marL="914400" lvl="1" indent="-317500" algn="l" rtl="0">
              <a:spcBef>
                <a:spcPts val="0"/>
              </a:spcBef>
              <a:spcAft>
                <a:spcPts val="0"/>
              </a:spcAft>
              <a:buSzPts val="1400"/>
              <a:buChar char="●"/>
            </a:pPr>
            <a:r>
              <a:rPr lang="en" sz="1200" dirty="0"/>
              <a:t>Python programs are portable across platforms</a:t>
            </a:r>
            <a:endParaRPr sz="1200" dirty="0"/>
          </a:p>
          <a:p>
            <a:pPr marL="914400" lvl="1" indent="-317500" algn="l" rtl="0">
              <a:spcBef>
                <a:spcPts val="0"/>
              </a:spcBef>
              <a:spcAft>
                <a:spcPts val="0"/>
              </a:spcAft>
              <a:buSzPts val="1400"/>
              <a:buChar char="●"/>
            </a:pPr>
            <a:r>
              <a:rPr lang="en" sz="1200" dirty="0"/>
              <a:t>Consistent results on any platform</a:t>
            </a:r>
            <a:endParaRPr sz="1200" dirty="0"/>
          </a:p>
          <a:p>
            <a:pPr marL="457200" lvl="0" indent="-228600" algn="l" rtl="0">
              <a:spcBef>
                <a:spcPts val="0"/>
              </a:spcBef>
              <a:spcAft>
                <a:spcPts val="0"/>
              </a:spcAft>
              <a:buSzPts val="1400"/>
              <a:buNone/>
            </a:pPr>
            <a:r>
              <a:rPr lang="en" sz="1200" dirty="0"/>
              <a:t>Dynamically Typed</a:t>
            </a:r>
            <a:endParaRPr sz="1200" dirty="0"/>
          </a:p>
          <a:p>
            <a:pPr marL="914400" lvl="1" indent="-317500" algn="l" rtl="0">
              <a:spcBef>
                <a:spcPts val="0"/>
              </a:spcBef>
              <a:spcAft>
                <a:spcPts val="0"/>
              </a:spcAft>
              <a:buSzPts val="1400"/>
              <a:buChar char="●"/>
            </a:pPr>
            <a:r>
              <a:rPr lang="en" sz="1200" dirty="0"/>
              <a:t>Automatic type allocation based on assigned values</a:t>
            </a:r>
            <a:endParaRPr sz="1200" dirty="0"/>
          </a:p>
          <a:p>
            <a:pPr marL="914400" lvl="1" indent="-317500" algn="l" rtl="0">
              <a:spcBef>
                <a:spcPts val="0"/>
              </a:spcBef>
              <a:spcAft>
                <a:spcPts val="0"/>
              </a:spcAft>
              <a:buSzPts val="1400"/>
              <a:buChar char="●"/>
            </a:pPr>
            <a:r>
              <a:rPr lang="en" sz="1200" dirty="0"/>
              <a:t>Dynamic typing provides flexibility</a:t>
            </a:r>
            <a:endParaRPr sz="1200" dirty="0"/>
          </a:p>
          <a:p>
            <a:pPr marL="914400" lvl="1" indent="-317500" algn="l" rtl="0">
              <a:spcBef>
                <a:spcPts val="0"/>
              </a:spcBef>
              <a:spcAft>
                <a:spcPts val="0"/>
              </a:spcAft>
              <a:buSzPts val="1400"/>
              <a:buChar char="●"/>
            </a:pPr>
            <a:r>
              <a:rPr lang="en" sz="1200" dirty="0"/>
              <a:t>Contrasted with statically typed languages like Java and C</a:t>
            </a:r>
            <a:endParaRPr sz="1200" dirty="0"/>
          </a:p>
          <a:p>
            <a:pPr marL="457200" lvl="0" indent="-228600" algn="l" rtl="0">
              <a:spcBef>
                <a:spcPts val="0"/>
              </a:spcBef>
              <a:spcAft>
                <a:spcPts val="0"/>
              </a:spcAft>
              <a:buSzPts val="1400"/>
              <a:buNone/>
            </a:pPr>
            <a:r>
              <a:rPr lang="en" sz="1200" dirty="0"/>
              <a:t>Support for Both Procedure Oriented and Object Oriented Programming</a:t>
            </a:r>
            <a:endParaRPr sz="1200" dirty="0"/>
          </a:p>
          <a:p>
            <a:pPr marL="914400" lvl="1" indent="-317500" algn="l" rtl="0">
              <a:spcBef>
                <a:spcPts val="0"/>
              </a:spcBef>
              <a:spcAft>
                <a:spcPts val="0"/>
              </a:spcAft>
              <a:buSzPts val="1400"/>
              <a:buChar char="●"/>
            </a:pPr>
            <a:r>
              <a:rPr lang="en" sz="1200" dirty="0"/>
              <a:t>Benefits of both paradigms, such as security and reusability</a:t>
            </a:r>
            <a:endParaRPr sz="1200" dirty="0"/>
          </a:p>
          <a:p>
            <a:pPr marL="457200" lvl="0" indent="-228600" algn="l" rtl="0">
              <a:spcBef>
                <a:spcPts val="0"/>
              </a:spcBef>
              <a:spcAft>
                <a:spcPts val="0"/>
              </a:spcAft>
              <a:buSzPts val="1400"/>
              <a:buNone/>
            </a:pPr>
            <a:r>
              <a:rPr lang="en" sz="1200" dirty="0"/>
              <a:t>Interpreted</a:t>
            </a:r>
            <a:endParaRPr sz="1200" dirty="0"/>
          </a:p>
          <a:p>
            <a:pPr marL="914400" lvl="1" indent="-317500" algn="l" rtl="0">
              <a:spcBef>
                <a:spcPts val="0"/>
              </a:spcBef>
              <a:spcAft>
                <a:spcPts val="0"/>
              </a:spcAft>
              <a:buSzPts val="1400"/>
              <a:buChar char="●"/>
            </a:pPr>
            <a:r>
              <a:rPr lang="en" sz="1200" dirty="0"/>
              <a:t>No explicit compilation required</a:t>
            </a:r>
            <a:endParaRPr sz="1200" dirty="0"/>
          </a:p>
          <a:p>
            <a:pPr marL="914400" lvl="1" indent="-317500" algn="l" rtl="0">
              <a:spcBef>
                <a:spcPts val="0"/>
              </a:spcBef>
              <a:spcAft>
                <a:spcPts val="0"/>
              </a:spcAft>
              <a:buSzPts val="1400"/>
              <a:buChar char="●"/>
            </a:pPr>
            <a:r>
              <a:rPr lang="en" sz="1200" dirty="0"/>
              <a:t>Python interpreter handles compilation</a:t>
            </a:r>
            <a:endParaRPr sz="1200" dirty="0"/>
          </a:p>
          <a:p>
            <a:pPr marL="914400" lvl="1" indent="-317500" algn="l" rtl="0">
              <a:spcBef>
                <a:spcPts val="0"/>
              </a:spcBef>
              <a:spcAft>
                <a:spcPts val="0"/>
              </a:spcAft>
              <a:buSzPts val="1400"/>
              <a:buChar char="●"/>
            </a:pPr>
            <a:r>
              <a:rPr lang="en" sz="1200" dirty="0"/>
              <a:t>Syntax errors are raised during compilation</a:t>
            </a:r>
            <a:endParaRPr sz="1200" dirty="0"/>
          </a:p>
          <a:p>
            <a:pPr marL="914400" lvl="1" indent="-317500" algn="l" rtl="0">
              <a:spcBef>
                <a:spcPts val="0"/>
              </a:spcBef>
              <a:spcAft>
                <a:spcPts val="0"/>
              </a:spcAft>
              <a:buSzPts val="1400"/>
              <a:buChar char="●"/>
            </a:pPr>
            <a:r>
              <a:rPr lang="en" sz="1200" dirty="0"/>
              <a:t>PVM executes the compiled code</a:t>
            </a:r>
            <a:endParaRPr sz="1200" dirty="0"/>
          </a:p>
          <a:p>
            <a:pPr marL="457200" lvl="0" indent="-228600" algn="l" rtl="0">
              <a:spcBef>
                <a:spcPts val="0"/>
              </a:spcBef>
              <a:spcAft>
                <a:spcPts val="0"/>
              </a:spcAft>
              <a:buSzPts val="1400"/>
              <a:buNone/>
            </a:pPr>
            <a:r>
              <a:rPr lang="en" sz="1200" dirty="0"/>
              <a:t>Extensibility</a:t>
            </a:r>
            <a:endParaRPr sz="1200" dirty="0"/>
          </a:p>
          <a:p>
            <a:pPr marL="914400" lvl="1" indent="-317500" algn="l" rtl="0">
              <a:spcBef>
                <a:spcPts val="0"/>
              </a:spcBef>
              <a:spcAft>
                <a:spcPts val="0"/>
              </a:spcAft>
              <a:buSzPts val="1400"/>
              <a:buChar char="●"/>
            </a:pPr>
            <a:r>
              <a:rPr lang="en" sz="1200" dirty="0"/>
              <a:t>Integration of other language programs with Python</a:t>
            </a:r>
            <a:endParaRPr sz="1200" dirty="0"/>
          </a:p>
          <a:p>
            <a:pPr marL="914400" lvl="1" indent="-317500" algn="l" rtl="0">
              <a:spcBef>
                <a:spcPts val="0"/>
              </a:spcBef>
              <a:spcAft>
                <a:spcPts val="0"/>
              </a:spcAft>
              <a:buSzPts val="1400"/>
              <a:buChar char="●"/>
            </a:pPr>
            <a:r>
              <a:rPr lang="en" sz="1200" dirty="0"/>
              <a:t>Use existing legacy code</a:t>
            </a:r>
            <a:endParaRPr sz="1200" dirty="0"/>
          </a:p>
          <a:p>
            <a:pPr marL="914400" lvl="1" indent="-317500" algn="l" rtl="0">
              <a:spcBef>
                <a:spcPts val="0"/>
              </a:spcBef>
              <a:spcAft>
                <a:spcPts val="0"/>
              </a:spcAft>
              <a:buSzPts val="1400"/>
              <a:buChar char="●"/>
            </a:pPr>
            <a:r>
              <a:rPr lang="en" sz="1200" dirty="0"/>
              <a:t>Improve application performance</a:t>
            </a:r>
            <a:endParaRPr sz="1200" dirty="0"/>
          </a:p>
          <a:p>
            <a:pPr marL="457200" lvl="0" indent="-228600" algn="l" rtl="0">
              <a:spcBef>
                <a:spcPts val="0"/>
              </a:spcBef>
              <a:spcAft>
                <a:spcPts val="0"/>
              </a:spcAft>
              <a:buSzPts val="1400"/>
              <a:buNone/>
            </a:pPr>
            <a:endParaRPr sz="1200" dirty="0"/>
          </a:p>
          <a:p>
            <a:pPr marL="457200" lvl="0" indent="-228600" algn="l" rtl="0">
              <a:spcBef>
                <a:spcPts val="0"/>
              </a:spcBef>
              <a:spcAft>
                <a:spcPts val="0"/>
              </a:spcAft>
              <a:buSzPts val="1400"/>
              <a:buNone/>
            </a:pPr>
            <a:r>
              <a:rPr lang="en" sz="1200" dirty="0"/>
              <a:t>Extensive Library</a:t>
            </a:r>
            <a:endParaRPr sz="1200" dirty="0"/>
          </a:p>
          <a:p>
            <a:pPr marL="914400" lvl="1" indent="-317500" algn="l" rtl="0">
              <a:spcBef>
                <a:spcPts val="0"/>
              </a:spcBef>
              <a:spcAft>
                <a:spcPts val="0"/>
              </a:spcAft>
              <a:buSzPts val="1400"/>
              <a:buChar char="●"/>
            </a:pPr>
            <a:r>
              <a:rPr lang="en" sz="1200" dirty="0"/>
              <a:t>Rich inbuilt library in Python</a:t>
            </a:r>
            <a:endParaRPr sz="1200" dirty="0"/>
          </a:p>
          <a:p>
            <a:pPr marL="914400" lvl="1" indent="-317500" algn="l" rtl="0">
              <a:spcBef>
                <a:spcPts val="0"/>
              </a:spcBef>
              <a:spcAft>
                <a:spcPts val="0"/>
              </a:spcAft>
              <a:buSzPts val="1400"/>
              <a:buChar char="●"/>
            </a:pPr>
            <a:r>
              <a:rPr lang="en" sz="1200" dirty="0"/>
              <a:t>Access to pre-implemented functionality</a:t>
            </a:r>
            <a:endParaRPr sz="1200" dirty="0"/>
          </a:p>
          <a:p>
            <a:pPr marL="914400" lvl="1" indent="-317500" algn="l" rtl="0">
              <a:spcBef>
                <a:spcPts val="0"/>
              </a:spcBef>
              <a:spcAft>
                <a:spcPts val="0"/>
              </a:spcAft>
              <a:buSzPts val="1400"/>
              <a:buChar char="●"/>
            </a:pPr>
            <a:r>
              <a:rPr lang="en" sz="1200" dirty="0"/>
              <a:t>Saves effort in implementing common tasks</a:t>
            </a:r>
            <a:endParaRPr sz="1200" dirty="0"/>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24"/>
          <p:cNvSpPr txBox="1"/>
          <p:nvPr/>
        </p:nvSpPr>
        <p:spPr>
          <a:xfrm>
            <a:off x="792325" y="374750"/>
            <a:ext cx="6167400" cy="1908184"/>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200" dirty="0"/>
              <a:t>Limitations of Python</a:t>
            </a:r>
            <a:endParaRPr sz="3200" dirty="0"/>
          </a:p>
          <a:p>
            <a:pPr marL="0" lvl="0" indent="0" algn="l" rtl="0">
              <a:spcBef>
                <a:spcPts val="0"/>
              </a:spcBef>
              <a:spcAft>
                <a:spcPts val="0"/>
              </a:spcAft>
              <a:buNone/>
            </a:pPr>
            <a:endParaRPr sz="1600" dirty="0"/>
          </a:p>
          <a:p>
            <a:pPr marL="0" lvl="0" indent="0" algn="l" rtl="0">
              <a:spcBef>
                <a:spcPts val="0"/>
              </a:spcBef>
              <a:spcAft>
                <a:spcPts val="0"/>
              </a:spcAft>
              <a:buNone/>
            </a:pPr>
            <a:r>
              <a:rPr lang="en" sz="1600" dirty="0"/>
              <a:t>1) Performance wise not up to the mark because it is interpreted language.</a:t>
            </a:r>
            <a:endParaRPr sz="1600" dirty="0"/>
          </a:p>
          <a:p>
            <a:pPr marL="0" lvl="0" indent="0" algn="l" rtl="0">
              <a:spcBef>
                <a:spcPts val="0"/>
              </a:spcBef>
              <a:spcAft>
                <a:spcPts val="0"/>
              </a:spcAft>
              <a:buNone/>
            </a:pPr>
            <a:endParaRPr sz="1600" dirty="0"/>
          </a:p>
          <a:p>
            <a:pPr marL="0" lvl="0" indent="0" algn="l" rtl="0">
              <a:spcBef>
                <a:spcPts val="0"/>
              </a:spcBef>
              <a:spcAft>
                <a:spcPts val="0"/>
              </a:spcAft>
              <a:buNone/>
            </a:pPr>
            <a:r>
              <a:rPr lang="en" sz="1600" dirty="0"/>
              <a:t> 2) Not using for mobile Applications.</a:t>
            </a:r>
            <a:endParaRPr sz="1600" dirty="0"/>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25"/>
          <p:cNvSpPr txBox="1"/>
          <p:nvPr/>
        </p:nvSpPr>
        <p:spPr>
          <a:xfrm>
            <a:off x="0" y="0"/>
            <a:ext cx="9015600" cy="4770506"/>
          </a:xfrm>
          <a:prstGeom prst="rect">
            <a:avLst/>
          </a:prstGeom>
          <a:noFill/>
          <a:ln>
            <a:noFill/>
          </a:ln>
        </p:spPr>
        <p:txBody>
          <a:bodyPr spcFirstLastPara="1" wrap="square" lIns="91425" tIns="91425" rIns="91425" bIns="91425" anchor="t" anchorCtr="0">
            <a:spAutoFit/>
          </a:bodyPr>
          <a:lstStyle/>
          <a:p>
            <a:pPr marL="1371600" lvl="0" indent="457200" algn="l" rtl="0">
              <a:spcBef>
                <a:spcPts val="0"/>
              </a:spcBef>
              <a:spcAft>
                <a:spcPts val="0"/>
              </a:spcAft>
              <a:buNone/>
            </a:pPr>
            <a:r>
              <a:rPr lang="en" sz="2800" b="1" dirty="0"/>
              <a:t>Flavors of </a:t>
            </a:r>
            <a:r>
              <a:rPr lang="en" sz="2800" b="1" dirty="0" smtClean="0"/>
              <a:t>Python</a:t>
            </a:r>
          </a:p>
          <a:p>
            <a:pPr marL="1371600" lvl="0" indent="457200" algn="l" rtl="0">
              <a:spcBef>
                <a:spcPts val="0"/>
              </a:spcBef>
              <a:spcAft>
                <a:spcPts val="0"/>
              </a:spcAft>
              <a:buNone/>
            </a:pPr>
            <a:endParaRPr sz="1800" b="1" dirty="0"/>
          </a:p>
          <a:p>
            <a:pPr marL="0" lvl="0" indent="0" algn="l" rtl="0">
              <a:spcBef>
                <a:spcPts val="0"/>
              </a:spcBef>
              <a:spcAft>
                <a:spcPts val="0"/>
              </a:spcAft>
              <a:buNone/>
            </a:pPr>
            <a:r>
              <a:rPr lang="en" b="1" dirty="0"/>
              <a:t>1) CPython:</a:t>
            </a:r>
            <a:endParaRPr b="1" dirty="0"/>
          </a:p>
          <a:p>
            <a:pPr marL="0" lvl="0" indent="0" algn="l" rtl="0">
              <a:spcBef>
                <a:spcPts val="0"/>
              </a:spcBef>
              <a:spcAft>
                <a:spcPts val="0"/>
              </a:spcAft>
              <a:buNone/>
            </a:pPr>
            <a:r>
              <a:rPr lang="en" dirty="0"/>
              <a:t> It is the standard flavor of Python. It can be used to work with C lanugage Applications.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b="1" dirty="0"/>
              <a:t>2) Jython OR JPython:</a:t>
            </a:r>
            <a:r>
              <a:rPr lang="en" dirty="0"/>
              <a:t> </a:t>
            </a:r>
            <a:endParaRPr dirty="0"/>
          </a:p>
          <a:p>
            <a:pPr marL="0" lvl="0" indent="0" algn="l" rtl="0">
              <a:spcBef>
                <a:spcPts val="0"/>
              </a:spcBef>
              <a:spcAft>
                <a:spcPts val="0"/>
              </a:spcAft>
              <a:buNone/>
            </a:pPr>
            <a:r>
              <a:rPr lang="en" dirty="0"/>
              <a:t>It is for Java Applications. It can run on JVM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b="1" dirty="0"/>
              <a:t>3) IronPython:</a:t>
            </a:r>
            <a:r>
              <a:rPr lang="en" dirty="0"/>
              <a:t> </a:t>
            </a:r>
            <a:endParaRPr dirty="0"/>
          </a:p>
          <a:p>
            <a:pPr marL="0" lvl="0" indent="0" algn="l" rtl="0">
              <a:spcBef>
                <a:spcPts val="0"/>
              </a:spcBef>
              <a:spcAft>
                <a:spcPts val="0"/>
              </a:spcAft>
              <a:buNone/>
            </a:pPr>
            <a:r>
              <a:rPr lang="en" dirty="0"/>
              <a:t>It is for C#.Net platform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b="1" dirty="0"/>
              <a:t>4) PyPy:</a:t>
            </a:r>
            <a:endParaRPr b="1" dirty="0"/>
          </a:p>
          <a:p>
            <a:pPr marL="0" lvl="0" indent="0" algn="l" rtl="0">
              <a:spcBef>
                <a:spcPts val="0"/>
              </a:spcBef>
              <a:spcAft>
                <a:spcPts val="0"/>
              </a:spcAft>
              <a:buNone/>
            </a:pPr>
            <a:r>
              <a:rPr lang="en" dirty="0"/>
              <a:t> The main advantage of PyPy is performance will be improved because JIT compiler is available inside PVM.</a:t>
            </a:r>
            <a:endParaRPr dirty="0"/>
          </a:p>
          <a:p>
            <a:pPr marL="0" lvl="0" indent="0" algn="l" rtl="0">
              <a:spcBef>
                <a:spcPts val="0"/>
              </a:spcBef>
              <a:spcAft>
                <a:spcPts val="0"/>
              </a:spcAft>
              <a:buNone/>
            </a:pPr>
            <a:r>
              <a:rPr lang="en" b="1" dirty="0"/>
              <a:t> </a:t>
            </a:r>
            <a:endParaRPr b="1" dirty="0"/>
          </a:p>
          <a:p>
            <a:pPr marL="0" lvl="0" indent="0" algn="l" rtl="0">
              <a:spcBef>
                <a:spcPts val="0"/>
              </a:spcBef>
              <a:spcAft>
                <a:spcPts val="0"/>
              </a:spcAft>
              <a:buNone/>
            </a:pPr>
            <a:r>
              <a:rPr lang="en" b="1" dirty="0"/>
              <a:t>5) RubyPython </a:t>
            </a:r>
            <a:endParaRPr b="1" dirty="0"/>
          </a:p>
          <a:p>
            <a:pPr marL="0" lvl="0" indent="0" algn="l" rtl="0">
              <a:spcBef>
                <a:spcPts val="0"/>
              </a:spcBef>
              <a:spcAft>
                <a:spcPts val="0"/>
              </a:spcAft>
              <a:buNone/>
            </a:pPr>
            <a:r>
              <a:rPr lang="en" dirty="0"/>
              <a:t>For Ruby Platforms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b="1" dirty="0"/>
              <a:t>6) AnacondaPython</a:t>
            </a:r>
            <a:endParaRPr b="1" dirty="0"/>
          </a:p>
          <a:p>
            <a:pPr marL="0" lvl="0" indent="0" algn="l" rtl="0">
              <a:spcBef>
                <a:spcPts val="0"/>
              </a:spcBef>
              <a:spcAft>
                <a:spcPts val="0"/>
              </a:spcAft>
              <a:buNone/>
            </a:pPr>
            <a:r>
              <a:rPr lang="en" dirty="0"/>
              <a:t> It is specially designed for handling large volume of data processing.</a:t>
            </a:r>
            <a:endParaRPr dirty="0"/>
          </a:p>
          <a:p>
            <a:pPr marL="0" lvl="0" indent="0" algn="l" rtl="0">
              <a:spcBef>
                <a:spcPts val="0"/>
              </a:spcBef>
              <a:spcAft>
                <a:spcPts val="0"/>
              </a:spcAft>
              <a:buNone/>
            </a:pPr>
            <a:endParaRPr dirty="0"/>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pic>
        <p:nvPicPr>
          <p:cNvPr id="129" name="Google Shape;129;p26"/>
          <p:cNvPicPr preferRelativeResize="0"/>
          <p:nvPr/>
        </p:nvPicPr>
        <p:blipFill rotWithShape="1">
          <a:blip r:embed="rId3">
            <a:alphaModFix/>
          </a:blip>
          <a:srcRect r="7252"/>
          <a:stretch/>
        </p:blipFill>
        <p:spPr>
          <a:xfrm>
            <a:off x="441788" y="1"/>
            <a:ext cx="8065212" cy="5143499"/>
          </a:xfrm>
          <a:prstGeom prst="rect">
            <a:avLst/>
          </a:prstGeom>
          <a:noFill/>
          <a:ln>
            <a:noFill/>
          </a:ln>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2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1828800" lvl="0" indent="457200" algn="l" rtl="0">
              <a:spcBef>
                <a:spcPts val="0"/>
              </a:spcBef>
              <a:spcAft>
                <a:spcPts val="0"/>
              </a:spcAft>
              <a:buClr>
                <a:schemeClr val="dk1"/>
              </a:buClr>
              <a:buSzPct val="39285"/>
              <a:buFont typeface="Arial"/>
              <a:buNone/>
            </a:pPr>
            <a:r>
              <a:rPr lang="en"/>
              <a:t>Identifier</a:t>
            </a:r>
            <a:endParaRPr/>
          </a:p>
        </p:txBody>
      </p:sp>
      <p:sp>
        <p:nvSpPr>
          <p:cNvPr id="135" name="Google Shape;135;p2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fontScale="92500" lnSpcReduction="20000"/>
          </a:bodyPr>
          <a:lstStyle/>
          <a:p>
            <a:pPr marL="0" lvl="0" indent="0" algn="l" rtl="0">
              <a:spcBef>
                <a:spcPts val="0"/>
              </a:spcBef>
              <a:spcAft>
                <a:spcPts val="0"/>
              </a:spcAft>
              <a:buNone/>
            </a:pPr>
            <a:r>
              <a:rPr lang="en"/>
              <a:t>1) Alphabet Symbols (Either Upper case OR Lower case) </a:t>
            </a:r>
            <a:endParaRPr/>
          </a:p>
          <a:p>
            <a:pPr marL="0" lvl="0" indent="0" algn="l" rtl="0">
              <a:spcBef>
                <a:spcPts val="1200"/>
              </a:spcBef>
              <a:spcAft>
                <a:spcPts val="0"/>
              </a:spcAft>
              <a:buNone/>
            </a:pPr>
            <a:r>
              <a:rPr lang="en"/>
              <a:t>2) If Identifier is start with Underscore (_) then it indicates it is private. </a:t>
            </a:r>
            <a:endParaRPr/>
          </a:p>
          <a:p>
            <a:pPr marL="0" lvl="0" indent="0" algn="l" rtl="0">
              <a:spcBef>
                <a:spcPts val="1200"/>
              </a:spcBef>
              <a:spcAft>
                <a:spcPts val="0"/>
              </a:spcAft>
              <a:buNone/>
            </a:pPr>
            <a:r>
              <a:rPr lang="en"/>
              <a:t>3) Identifier should not start with Digits.</a:t>
            </a:r>
            <a:endParaRPr/>
          </a:p>
          <a:p>
            <a:pPr marL="0" lvl="0" indent="0" algn="l" rtl="0">
              <a:spcBef>
                <a:spcPts val="1200"/>
              </a:spcBef>
              <a:spcAft>
                <a:spcPts val="0"/>
              </a:spcAft>
              <a:buNone/>
            </a:pPr>
            <a:r>
              <a:rPr lang="en"/>
              <a:t> 4) Identifiers are case sensitive. </a:t>
            </a:r>
            <a:endParaRPr/>
          </a:p>
          <a:p>
            <a:pPr marL="0" lvl="0" indent="0" algn="l" rtl="0">
              <a:spcBef>
                <a:spcPts val="1200"/>
              </a:spcBef>
              <a:spcAft>
                <a:spcPts val="0"/>
              </a:spcAft>
              <a:buNone/>
            </a:pPr>
            <a:r>
              <a:rPr lang="en"/>
              <a:t>5) We cannot use reserved words as identifiers Eg: def = 10 </a:t>
            </a:r>
            <a:endParaRPr/>
          </a:p>
          <a:p>
            <a:pPr marL="0" lvl="0" indent="0" algn="l" rtl="0">
              <a:spcBef>
                <a:spcPts val="1200"/>
              </a:spcBef>
              <a:spcAft>
                <a:spcPts val="0"/>
              </a:spcAft>
              <a:buNone/>
            </a:pPr>
            <a:r>
              <a:rPr lang="en"/>
              <a:t> 6) There is no length limit for Python identifiers. But not recommended to use too lengthy identifiers. </a:t>
            </a:r>
            <a:endParaRPr/>
          </a:p>
          <a:p>
            <a:pPr marL="0" lvl="0" indent="0" algn="l" rtl="0">
              <a:spcBef>
                <a:spcPts val="1200"/>
              </a:spcBef>
              <a:spcAft>
                <a:spcPts val="1200"/>
              </a:spcAft>
              <a:buNone/>
            </a:pPr>
            <a:r>
              <a:rPr lang="en"/>
              <a:t>7) Dollor ($) Symbol is not allowed in Python.</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2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600" dirty="0">
                <a:solidFill>
                  <a:schemeClr val="tx1"/>
                </a:solidFill>
              </a:rPr>
              <a:t>In Python some words are reserved to represent some meaning or functionality. Such types of words are called keywords.</a:t>
            </a:r>
            <a:endParaRPr sz="1600" dirty="0">
              <a:solidFill>
                <a:schemeClr val="tx1"/>
              </a:solidFill>
            </a:endParaRPr>
          </a:p>
          <a:p>
            <a:pPr marL="0" lvl="0" indent="0" algn="l" rtl="0">
              <a:spcBef>
                <a:spcPts val="1200"/>
              </a:spcBef>
              <a:spcAft>
                <a:spcPts val="0"/>
              </a:spcAft>
              <a:buNone/>
            </a:pPr>
            <a:r>
              <a:rPr lang="en" sz="1600" dirty="0">
                <a:solidFill>
                  <a:schemeClr val="tx1"/>
                </a:solidFill>
              </a:rPr>
              <a:t>There are 36 reserved words available in Python</a:t>
            </a:r>
            <a:endParaRPr sz="1600" dirty="0">
              <a:solidFill>
                <a:schemeClr val="tx1"/>
              </a:solidFill>
            </a:endParaRPr>
          </a:p>
          <a:p>
            <a:pPr marL="457200" lvl="0" indent="-317500" algn="l" rtl="0">
              <a:spcBef>
                <a:spcPts val="1200"/>
              </a:spcBef>
              <a:spcAft>
                <a:spcPts val="0"/>
              </a:spcAft>
              <a:buSzPts val="1400"/>
              <a:buChar char="●"/>
            </a:pPr>
            <a:r>
              <a:rPr lang="en" sz="1600" dirty="0">
                <a:solidFill>
                  <a:schemeClr val="tx1"/>
                </a:solidFill>
              </a:rPr>
              <a:t>True, False, None </a:t>
            </a:r>
            <a:endParaRPr sz="1600" dirty="0">
              <a:solidFill>
                <a:schemeClr val="tx1"/>
              </a:solidFill>
            </a:endParaRPr>
          </a:p>
          <a:p>
            <a:pPr marL="457200" lvl="0" indent="-317500" algn="l" rtl="0">
              <a:spcBef>
                <a:spcPts val="0"/>
              </a:spcBef>
              <a:spcAft>
                <a:spcPts val="0"/>
              </a:spcAft>
              <a:buSzPts val="1400"/>
              <a:buChar char="●"/>
            </a:pPr>
            <a:r>
              <a:rPr lang="en" sz="1600" dirty="0">
                <a:solidFill>
                  <a:schemeClr val="tx1"/>
                </a:solidFill>
              </a:rPr>
              <a:t> and, or ,not,is </a:t>
            </a:r>
            <a:endParaRPr sz="1600" dirty="0">
              <a:solidFill>
                <a:schemeClr val="tx1"/>
              </a:solidFill>
            </a:endParaRPr>
          </a:p>
          <a:p>
            <a:pPr marL="457200" lvl="0" indent="-317500" algn="l" rtl="0">
              <a:spcBef>
                <a:spcPts val="0"/>
              </a:spcBef>
              <a:spcAft>
                <a:spcPts val="0"/>
              </a:spcAft>
              <a:buSzPts val="1400"/>
              <a:buChar char="●"/>
            </a:pPr>
            <a:r>
              <a:rPr lang="en" sz="1600" dirty="0">
                <a:solidFill>
                  <a:schemeClr val="tx1"/>
                </a:solidFill>
              </a:rPr>
              <a:t> if, elif, else</a:t>
            </a:r>
            <a:endParaRPr sz="1600" dirty="0">
              <a:solidFill>
                <a:schemeClr val="tx1"/>
              </a:solidFill>
            </a:endParaRPr>
          </a:p>
          <a:p>
            <a:pPr marL="457200" lvl="0" indent="-317500" algn="l" rtl="0">
              <a:spcBef>
                <a:spcPts val="0"/>
              </a:spcBef>
              <a:spcAft>
                <a:spcPts val="0"/>
              </a:spcAft>
              <a:buSzPts val="1400"/>
              <a:buChar char="●"/>
            </a:pPr>
            <a:r>
              <a:rPr lang="en" sz="1600" dirty="0">
                <a:solidFill>
                  <a:schemeClr val="tx1"/>
                </a:solidFill>
              </a:rPr>
              <a:t>  while, for, break, continue, return, in, yield</a:t>
            </a:r>
            <a:endParaRPr sz="1600" dirty="0">
              <a:solidFill>
                <a:schemeClr val="tx1"/>
              </a:solidFill>
            </a:endParaRPr>
          </a:p>
          <a:p>
            <a:pPr marL="457200" lvl="0" indent="-317500" algn="l" rtl="0">
              <a:spcBef>
                <a:spcPts val="0"/>
              </a:spcBef>
              <a:spcAft>
                <a:spcPts val="0"/>
              </a:spcAft>
              <a:buSzPts val="1400"/>
              <a:buChar char="●"/>
            </a:pPr>
            <a:r>
              <a:rPr lang="en" sz="1600" dirty="0">
                <a:solidFill>
                  <a:schemeClr val="tx1"/>
                </a:solidFill>
              </a:rPr>
              <a:t>  try, except, finally, raise, assert</a:t>
            </a:r>
            <a:endParaRPr sz="1600" dirty="0">
              <a:solidFill>
                <a:schemeClr val="tx1"/>
              </a:solidFill>
            </a:endParaRPr>
          </a:p>
          <a:p>
            <a:pPr marL="457200" lvl="0" indent="-317500" algn="l" rtl="0">
              <a:spcBef>
                <a:spcPts val="0"/>
              </a:spcBef>
              <a:spcAft>
                <a:spcPts val="0"/>
              </a:spcAft>
              <a:buSzPts val="1400"/>
              <a:buChar char="●"/>
            </a:pPr>
            <a:r>
              <a:rPr lang="en" sz="1600" dirty="0">
                <a:solidFill>
                  <a:schemeClr val="tx1"/>
                </a:solidFill>
              </a:rPr>
              <a:t>  import, from, as, class, def, pass, global, nonlocal, lambda, del, with</a:t>
            </a:r>
            <a:endParaRPr sz="1600" dirty="0">
              <a:solidFill>
                <a:schemeClr val="tx1"/>
              </a:solidFill>
            </a:endParaRPr>
          </a:p>
          <a:p>
            <a:pPr marL="457200" lvl="0" indent="-317500" algn="l" rtl="0">
              <a:spcBef>
                <a:spcPts val="0"/>
              </a:spcBef>
              <a:spcAft>
                <a:spcPts val="0"/>
              </a:spcAft>
              <a:buSzPts val="1400"/>
              <a:buChar char="●"/>
            </a:pPr>
            <a:r>
              <a:rPr lang="en" sz="1600" dirty="0">
                <a:solidFill>
                  <a:schemeClr val="tx1"/>
                </a:solidFill>
              </a:rPr>
              <a:t>async,await</a:t>
            </a:r>
            <a:endParaRPr sz="1600" dirty="0">
              <a:solidFill>
                <a:schemeClr val="tx1"/>
              </a:solidFill>
            </a:endParaRPr>
          </a:p>
          <a:p>
            <a:pPr marL="0" lvl="0" indent="0" algn="l" rtl="0">
              <a:spcBef>
                <a:spcPts val="1200"/>
              </a:spcBef>
              <a:spcAft>
                <a:spcPts val="0"/>
              </a:spcAft>
              <a:buNone/>
            </a:pPr>
            <a:endParaRPr sz="1400" dirty="0"/>
          </a:p>
          <a:p>
            <a:pPr marL="0" lvl="0" indent="0" algn="l" rtl="0">
              <a:spcBef>
                <a:spcPts val="1200"/>
              </a:spcBef>
              <a:spcAft>
                <a:spcPts val="1200"/>
              </a:spcAft>
              <a:buNone/>
            </a:pPr>
            <a:endParaRPr dirty="0"/>
          </a:p>
        </p:txBody>
      </p:sp>
      <p:sp>
        <p:nvSpPr>
          <p:cNvPr id="141" name="Google Shape;141;p28"/>
          <p:cNvSpPr txBox="1"/>
          <p:nvPr/>
        </p:nvSpPr>
        <p:spPr>
          <a:xfrm>
            <a:off x="3575021" y="321037"/>
            <a:ext cx="1726444"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00" b="1" dirty="0">
                <a:solidFill>
                  <a:schemeClr val="dk2"/>
                </a:solidFill>
              </a:rPr>
              <a:t>Keywords</a:t>
            </a:r>
            <a:endParaRPr sz="2400" b="1" dirty="0">
              <a:solidFill>
                <a:schemeClr val="dk2"/>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29"/>
          <p:cNvSpPr txBox="1">
            <a:spLocks noGrp="1"/>
          </p:cNvSpPr>
          <p:nvPr>
            <p:ph type="title"/>
          </p:nvPr>
        </p:nvSpPr>
        <p:spPr>
          <a:xfrm>
            <a:off x="1767155" y="445025"/>
            <a:ext cx="4017196" cy="572700"/>
          </a:xfrm>
          <a:prstGeom prst="rect">
            <a:avLst/>
          </a:prstGeom>
        </p:spPr>
        <p:txBody>
          <a:bodyPr spcFirstLastPara="1" wrap="square" lIns="91425" tIns="91425" rIns="91425" bIns="91425" anchor="t" anchorCtr="0">
            <a:noAutofit/>
          </a:bodyPr>
          <a:lstStyle/>
          <a:p>
            <a:pPr marL="914400" lvl="0" indent="457200" algn="l" rtl="0">
              <a:spcBef>
                <a:spcPts val="0"/>
              </a:spcBef>
              <a:spcAft>
                <a:spcPts val="0"/>
              </a:spcAft>
              <a:buNone/>
            </a:pPr>
            <a:r>
              <a:rPr lang="en" dirty="0"/>
              <a:t>DATA TYPES</a:t>
            </a:r>
            <a:endParaRPr dirty="0"/>
          </a:p>
        </p:txBody>
      </p:sp>
      <p:sp>
        <p:nvSpPr>
          <p:cNvPr id="147" name="Google Shape;147;p29"/>
          <p:cNvSpPr txBox="1">
            <a:spLocks noGrp="1"/>
          </p:cNvSpPr>
          <p:nvPr>
            <p:ph type="body" idx="1"/>
          </p:nvPr>
        </p:nvSpPr>
        <p:spPr>
          <a:xfrm>
            <a:off x="311700" y="1152474"/>
            <a:ext cx="8520600" cy="3830491"/>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sz="1600" dirty="0" smtClean="0">
                <a:solidFill>
                  <a:schemeClr val="tx1"/>
                </a:solidFill>
              </a:rPr>
              <a:t>Data Type represents the type of data present inside a variable. </a:t>
            </a:r>
            <a:endParaRPr sz="1600" dirty="0" smtClean="0">
              <a:solidFill>
                <a:schemeClr val="tx1"/>
              </a:solidFill>
            </a:endParaRPr>
          </a:p>
          <a:p>
            <a:pPr marL="457200" lvl="0" indent="-317500" algn="l" rtl="0">
              <a:spcBef>
                <a:spcPts val="0"/>
              </a:spcBef>
              <a:spcAft>
                <a:spcPts val="0"/>
              </a:spcAft>
              <a:buSzPts val="1400"/>
              <a:buChar char="●"/>
            </a:pPr>
            <a:r>
              <a:rPr lang="en" sz="1600" dirty="0" smtClean="0">
                <a:solidFill>
                  <a:schemeClr val="tx1"/>
                </a:solidFill>
              </a:rPr>
              <a:t> </a:t>
            </a:r>
            <a:r>
              <a:rPr lang="en" sz="1600" dirty="0">
                <a:solidFill>
                  <a:schemeClr val="tx1"/>
                </a:solidFill>
              </a:rPr>
              <a:t>In Python we are not required to specify the type explicitly. Based on value provided, the type will be assigned automatically.Hence Python is dynamically Typed Language.</a:t>
            </a:r>
            <a:endParaRPr sz="1600" dirty="0">
              <a:solidFill>
                <a:schemeClr val="tx1"/>
              </a:solidFill>
            </a:endParaRPr>
          </a:p>
          <a:p>
            <a:pPr marL="0" lvl="0" indent="0" algn="l" rtl="0">
              <a:spcBef>
                <a:spcPts val="1200"/>
              </a:spcBef>
              <a:spcAft>
                <a:spcPts val="0"/>
              </a:spcAft>
              <a:buNone/>
            </a:pPr>
            <a:r>
              <a:rPr lang="en" sz="1600" dirty="0" smtClean="0">
                <a:solidFill>
                  <a:schemeClr val="tx1"/>
                </a:solidFill>
              </a:rPr>
              <a:t>Python contains the following inbuilt data types</a:t>
            </a:r>
            <a:endParaRPr sz="1600" dirty="0" smtClean="0">
              <a:solidFill>
                <a:schemeClr val="tx1"/>
              </a:solidFill>
            </a:endParaRPr>
          </a:p>
          <a:p>
            <a:pPr marL="457200" lvl="0" indent="0" algn="l" rtl="0">
              <a:spcBef>
                <a:spcPts val="1200"/>
              </a:spcBef>
              <a:spcAft>
                <a:spcPts val="0"/>
              </a:spcAft>
              <a:buNone/>
            </a:pPr>
            <a:r>
              <a:rPr lang="en" sz="1600" dirty="0" smtClean="0">
                <a:solidFill>
                  <a:schemeClr val="tx1"/>
                </a:solidFill>
              </a:rPr>
              <a:t>1</a:t>
            </a:r>
            <a:r>
              <a:rPr lang="en" sz="1600" dirty="0">
                <a:solidFill>
                  <a:schemeClr val="tx1"/>
                </a:solidFill>
              </a:rPr>
              <a:t>) Int</a:t>
            </a:r>
            <a:endParaRPr sz="1600" dirty="0">
              <a:solidFill>
                <a:schemeClr val="tx1"/>
              </a:solidFill>
            </a:endParaRPr>
          </a:p>
          <a:p>
            <a:pPr marL="457200" lvl="0" indent="0" algn="l" rtl="0">
              <a:spcBef>
                <a:spcPts val="1200"/>
              </a:spcBef>
              <a:spcAft>
                <a:spcPts val="0"/>
              </a:spcAft>
              <a:buNone/>
            </a:pPr>
            <a:r>
              <a:rPr lang="en" sz="1600" dirty="0">
                <a:solidFill>
                  <a:schemeClr val="tx1"/>
                </a:solidFill>
              </a:rPr>
              <a:t> 2) Float</a:t>
            </a:r>
            <a:endParaRPr sz="1600" dirty="0">
              <a:solidFill>
                <a:schemeClr val="tx1"/>
              </a:solidFill>
            </a:endParaRPr>
          </a:p>
          <a:p>
            <a:pPr marL="457200" lvl="0" indent="0" algn="l" rtl="0">
              <a:spcBef>
                <a:spcPts val="1200"/>
              </a:spcBef>
              <a:spcAft>
                <a:spcPts val="0"/>
              </a:spcAft>
              <a:buNone/>
            </a:pPr>
            <a:r>
              <a:rPr lang="en" sz="1600" dirty="0">
                <a:solidFill>
                  <a:schemeClr val="tx1"/>
                </a:solidFill>
              </a:rPr>
              <a:t> 3) Complex</a:t>
            </a:r>
            <a:endParaRPr sz="1600" dirty="0">
              <a:solidFill>
                <a:schemeClr val="tx1"/>
              </a:solidFill>
            </a:endParaRPr>
          </a:p>
          <a:p>
            <a:pPr marL="457200" lvl="0" indent="0" algn="l" rtl="0">
              <a:spcBef>
                <a:spcPts val="1200"/>
              </a:spcBef>
              <a:spcAft>
                <a:spcPts val="0"/>
              </a:spcAft>
              <a:buNone/>
            </a:pPr>
            <a:r>
              <a:rPr lang="en" sz="1600" dirty="0">
                <a:solidFill>
                  <a:schemeClr val="tx1"/>
                </a:solidFill>
              </a:rPr>
              <a:t> 4) Bool</a:t>
            </a:r>
            <a:endParaRPr sz="1600" dirty="0">
              <a:solidFill>
                <a:schemeClr val="tx1"/>
              </a:solidFill>
            </a:endParaRPr>
          </a:p>
          <a:p>
            <a:pPr marL="457200" lvl="0" indent="0" algn="l" rtl="0">
              <a:spcBef>
                <a:spcPts val="1200"/>
              </a:spcBef>
              <a:spcAft>
                <a:spcPts val="1200"/>
              </a:spcAft>
              <a:buNone/>
            </a:pPr>
            <a:r>
              <a:rPr lang="en" sz="1600" dirty="0">
                <a:solidFill>
                  <a:schemeClr val="tx1"/>
                </a:solidFill>
              </a:rPr>
              <a:t> 5) Str </a:t>
            </a:r>
            <a:endParaRPr sz="1600" dirty="0">
              <a:solidFill>
                <a:schemeClr val="tx1"/>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30"/>
          <p:cNvSpPr txBox="1">
            <a:spLocks noGrp="1"/>
          </p:cNvSpPr>
          <p:nvPr>
            <p:ph type="body" idx="1"/>
          </p:nvPr>
        </p:nvSpPr>
        <p:spPr>
          <a:xfrm>
            <a:off x="352797" y="462337"/>
            <a:ext cx="8520600" cy="4202130"/>
          </a:xfrm>
          <a:prstGeom prst="rect">
            <a:avLst/>
          </a:prstGeom>
        </p:spPr>
        <p:txBody>
          <a:bodyPr spcFirstLastPara="1" wrap="square" lIns="91425" tIns="91425" rIns="91425" bIns="91425" anchor="t" anchorCtr="0">
            <a:noAutofit/>
          </a:bodyPr>
          <a:lstStyle/>
          <a:p>
            <a:pPr marL="457200" lvl="0" indent="0" algn="l" rtl="0">
              <a:spcBef>
                <a:spcPts val="0"/>
              </a:spcBef>
              <a:spcAft>
                <a:spcPts val="0"/>
              </a:spcAft>
              <a:buNone/>
            </a:pPr>
            <a:r>
              <a:rPr lang="en" sz="1600" dirty="0">
                <a:solidFill>
                  <a:schemeClr val="tx1"/>
                </a:solidFill>
              </a:rPr>
              <a:t> 6) Bytes </a:t>
            </a:r>
            <a:endParaRPr sz="1600" dirty="0">
              <a:solidFill>
                <a:schemeClr val="tx1"/>
              </a:solidFill>
            </a:endParaRPr>
          </a:p>
          <a:p>
            <a:pPr marL="457200" lvl="0" indent="0" algn="l" rtl="0">
              <a:spcBef>
                <a:spcPts val="1200"/>
              </a:spcBef>
              <a:spcAft>
                <a:spcPts val="0"/>
              </a:spcAft>
              <a:buNone/>
            </a:pPr>
            <a:r>
              <a:rPr lang="en" sz="1600" dirty="0">
                <a:solidFill>
                  <a:schemeClr val="tx1"/>
                </a:solidFill>
              </a:rPr>
              <a:t>7) Bytearray</a:t>
            </a:r>
            <a:endParaRPr sz="1600" dirty="0">
              <a:solidFill>
                <a:schemeClr val="tx1"/>
              </a:solidFill>
            </a:endParaRPr>
          </a:p>
          <a:p>
            <a:pPr marL="457200" lvl="0" indent="0" algn="l" rtl="0">
              <a:spcBef>
                <a:spcPts val="1200"/>
              </a:spcBef>
              <a:spcAft>
                <a:spcPts val="0"/>
              </a:spcAft>
              <a:buNone/>
            </a:pPr>
            <a:r>
              <a:rPr lang="en" sz="1600" dirty="0">
                <a:solidFill>
                  <a:schemeClr val="tx1"/>
                </a:solidFill>
              </a:rPr>
              <a:t> 8) Range</a:t>
            </a:r>
            <a:endParaRPr sz="1600" dirty="0">
              <a:solidFill>
                <a:schemeClr val="tx1"/>
              </a:solidFill>
            </a:endParaRPr>
          </a:p>
          <a:p>
            <a:pPr marL="457200" lvl="0" indent="0" algn="l" rtl="0">
              <a:spcBef>
                <a:spcPts val="1200"/>
              </a:spcBef>
              <a:spcAft>
                <a:spcPts val="0"/>
              </a:spcAft>
              <a:buNone/>
            </a:pPr>
            <a:r>
              <a:rPr lang="en" sz="1600" dirty="0">
                <a:solidFill>
                  <a:schemeClr val="tx1"/>
                </a:solidFill>
              </a:rPr>
              <a:t> 9) List </a:t>
            </a:r>
            <a:endParaRPr sz="1600" dirty="0">
              <a:solidFill>
                <a:schemeClr val="tx1"/>
              </a:solidFill>
            </a:endParaRPr>
          </a:p>
          <a:p>
            <a:pPr marL="457200" lvl="0" indent="0" algn="l" rtl="0">
              <a:spcBef>
                <a:spcPts val="1200"/>
              </a:spcBef>
              <a:spcAft>
                <a:spcPts val="0"/>
              </a:spcAft>
              <a:buNone/>
            </a:pPr>
            <a:r>
              <a:rPr lang="en" sz="1600" dirty="0">
                <a:solidFill>
                  <a:schemeClr val="tx1"/>
                </a:solidFill>
              </a:rPr>
              <a:t>10) Tuple </a:t>
            </a:r>
            <a:endParaRPr sz="1600" dirty="0">
              <a:solidFill>
                <a:schemeClr val="tx1"/>
              </a:solidFill>
            </a:endParaRPr>
          </a:p>
          <a:p>
            <a:pPr marL="457200" lvl="0" indent="0" algn="l" rtl="0">
              <a:spcBef>
                <a:spcPts val="1200"/>
              </a:spcBef>
              <a:spcAft>
                <a:spcPts val="0"/>
              </a:spcAft>
              <a:buNone/>
            </a:pPr>
            <a:r>
              <a:rPr lang="en" sz="1600" dirty="0">
                <a:solidFill>
                  <a:schemeClr val="tx1"/>
                </a:solidFill>
              </a:rPr>
              <a:t>11) Set </a:t>
            </a:r>
            <a:endParaRPr sz="1600" dirty="0">
              <a:solidFill>
                <a:schemeClr val="tx1"/>
              </a:solidFill>
            </a:endParaRPr>
          </a:p>
          <a:p>
            <a:pPr marL="457200" lvl="0" indent="0" algn="l" rtl="0">
              <a:spcBef>
                <a:spcPts val="1200"/>
              </a:spcBef>
              <a:spcAft>
                <a:spcPts val="0"/>
              </a:spcAft>
              <a:buNone/>
            </a:pPr>
            <a:r>
              <a:rPr lang="en" sz="1600" dirty="0">
                <a:solidFill>
                  <a:schemeClr val="tx1"/>
                </a:solidFill>
              </a:rPr>
              <a:t>12) Frozenset </a:t>
            </a:r>
            <a:endParaRPr sz="1600" dirty="0">
              <a:solidFill>
                <a:schemeClr val="tx1"/>
              </a:solidFill>
            </a:endParaRPr>
          </a:p>
          <a:p>
            <a:pPr marL="457200" lvl="0" indent="0" algn="l" rtl="0">
              <a:spcBef>
                <a:spcPts val="1200"/>
              </a:spcBef>
              <a:spcAft>
                <a:spcPts val="0"/>
              </a:spcAft>
              <a:buNone/>
            </a:pPr>
            <a:r>
              <a:rPr lang="en" sz="1600" dirty="0">
                <a:solidFill>
                  <a:schemeClr val="tx1"/>
                </a:solidFill>
              </a:rPr>
              <a:t>13) Dict </a:t>
            </a:r>
            <a:endParaRPr sz="1600" dirty="0">
              <a:solidFill>
                <a:schemeClr val="tx1"/>
              </a:solidFill>
            </a:endParaRPr>
          </a:p>
          <a:p>
            <a:pPr marL="457200" lvl="0" indent="0" algn="l" rtl="0">
              <a:spcBef>
                <a:spcPts val="1200"/>
              </a:spcBef>
              <a:spcAft>
                <a:spcPts val="1200"/>
              </a:spcAft>
              <a:buClr>
                <a:schemeClr val="dk1"/>
              </a:buClr>
              <a:buSzPts val="1100"/>
              <a:buFont typeface="Arial"/>
              <a:buNone/>
            </a:pPr>
            <a:r>
              <a:rPr lang="en" sz="1600" dirty="0">
                <a:solidFill>
                  <a:schemeClr val="tx1"/>
                </a:solidFill>
              </a:rPr>
              <a:t>14) None</a:t>
            </a:r>
            <a:endParaRPr sz="1600" dirty="0">
              <a:solidFill>
                <a:schemeClr val="tx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26"/>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How ?</a:t>
            </a:r>
            <a:endParaRPr/>
          </a:p>
          <a:p>
            <a:pPr marL="0" lvl="0" indent="0" algn="l" rtl="0">
              <a:spcBef>
                <a:spcPts val="0"/>
              </a:spcBef>
              <a:spcAft>
                <a:spcPts val="0"/>
              </a:spcAft>
              <a:buNone/>
            </a:pPr>
            <a:endParaRPr/>
          </a:p>
        </p:txBody>
      </p:sp>
      <p:pic>
        <p:nvPicPr>
          <p:cNvPr id="136" name="Google Shape;136;p26"/>
          <p:cNvPicPr preferRelativeResize="0"/>
          <p:nvPr/>
        </p:nvPicPr>
        <p:blipFill>
          <a:blip r:embed="rId3">
            <a:alphaModFix/>
          </a:blip>
          <a:stretch>
            <a:fillRect/>
          </a:stretch>
        </p:blipFill>
        <p:spPr>
          <a:xfrm>
            <a:off x="152400" y="1169850"/>
            <a:ext cx="4163050" cy="2895476"/>
          </a:xfrm>
          <a:prstGeom prst="rect">
            <a:avLst/>
          </a:prstGeom>
          <a:noFill/>
          <a:ln>
            <a:noFill/>
          </a:ln>
        </p:spPr>
      </p:pic>
      <p:pic>
        <p:nvPicPr>
          <p:cNvPr id="137" name="Google Shape;137;p26"/>
          <p:cNvPicPr preferRelativeResize="0"/>
          <p:nvPr/>
        </p:nvPicPr>
        <p:blipFill>
          <a:blip r:embed="rId4">
            <a:alphaModFix/>
          </a:blip>
          <a:stretch>
            <a:fillRect/>
          </a:stretch>
        </p:blipFill>
        <p:spPr>
          <a:xfrm>
            <a:off x="5166975" y="520675"/>
            <a:ext cx="2436638" cy="1364517"/>
          </a:xfrm>
          <a:prstGeom prst="rect">
            <a:avLst/>
          </a:prstGeom>
          <a:noFill/>
          <a:ln>
            <a:noFill/>
          </a:ln>
        </p:spPr>
      </p:pic>
      <p:pic>
        <p:nvPicPr>
          <p:cNvPr id="138" name="Google Shape;138;p26"/>
          <p:cNvPicPr preferRelativeResize="0"/>
          <p:nvPr/>
        </p:nvPicPr>
        <p:blipFill>
          <a:blip r:embed="rId5">
            <a:alphaModFix/>
          </a:blip>
          <a:stretch>
            <a:fillRect/>
          </a:stretch>
        </p:blipFill>
        <p:spPr>
          <a:xfrm>
            <a:off x="4467850" y="2077542"/>
            <a:ext cx="4523750" cy="2513686"/>
          </a:xfrm>
          <a:prstGeom prst="rect">
            <a:avLst/>
          </a:prstGeom>
          <a:noFill/>
          <a:ln>
            <a:noFill/>
          </a:ln>
        </p:spPr>
      </p:pic>
    </p:spTree>
    <p:extLst>
      <p:ext uri="{BB962C8B-B14F-4D97-AF65-F5344CB8AC3E}">
        <p14:creationId xmlns:p14="http://schemas.microsoft.com/office/powerpoint/2010/main" val="396252825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27"/>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How ?</a:t>
            </a:r>
            <a:endParaRPr/>
          </a:p>
          <a:p>
            <a:pPr marL="0" lvl="0" indent="0" algn="l" rtl="0">
              <a:spcBef>
                <a:spcPts val="0"/>
              </a:spcBef>
              <a:spcAft>
                <a:spcPts val="0"/>
              </a:spcAft>
              <a:buNone/>
            </a:pPr>
            <a:endParaRPr/>
          </a:p>
        </p:txBody>
      </p:sp>
      <p:pic>
        <p:nvPicPr>
          <p:cNvPr id="144" name="Google Shape;144;p27"/>
          <p:cNvPicPr preferRelativeResize="0"/>
          <p:nvPr/>
        </p:nvPicPr>
        <p:blipFill>
          <a:blip r:embed="rId3">
            <a:alphaModFix/>
          </a:blip>
          <a:stretch>
            <a:fillRect/>
          </a:stretch>
        </p:blipFill>
        <p:spPr>
          <a:xfrm>
            <a:off x="152400" y="1509425"/>
            <a:ext cx="4163050" cy="2341715"/>
          </a:xfrm>
          <a:prstGeom prst="rect">
            <a:avLst/>
          </a:prstGeom>
          <a:noFill/>
          <a:ln>
            <a:noFill/>
          </a:ln>
        </p:spPr>
      </p:pic>
      <p:pic>
        <p:nvPicPr>
          <p:cNvPr id="145" name="Google Shape;145;p27"/>
          <p:cNvPicPr preferRelativeResize="0"/>
          <p:nvPr/>
        </p:nvPicPr>
        <p:blipFill>
          <a:blip r:embed="rId4">
            <a:alphaModFix/>
          </a:blip>
          <a:stretch>
            <a:fillRect/>
          </a:stretch>
        </p:blipFill>
        <p:spPr>
          <a:xfrm>
            <a:off x="5027150" y="231050"/>
            <a:ext cx="3028950" cy="1514475"/>
          </a:xfrm>
          <a:prstGeom prst="rect">
            <a:avLst/>
          </a:prstGeom>
          <a:noFill/>
          <a:ln>
            <a:noFill/>
          </a:ln>
        </p:spPr>
      </p:pic>
      <p:pic>
        <p:nvPicPr>
          <p:cNvPr id="146" name="Google Shape;146;p27"/>
          <p:cNvPicPr preferRelativeResize="0"/>
          <p:nvPr/>
        </p:nvPicPr>
        <p:blipFill>
          <a:blip r:embed="rId5">
            <a:alphaModFix/>
          </a:blip>
          <a:stretch>
            <a:fillRect/>
          </a:stretch>
        </p:blipFill>
        <p:spPr>
          <a:xfrm>
            <a:off x="4467850" y="2097675"/>
            <a:ext cx="4523751" cy="2548380"/>
          </a:xfrm>
          <a:prstGeom prst="rect">
            <a:avLst/>
          </a:prstGeom>
          <a:noFill/>
          <a:ln>
            <a:noFill/>
          </a:ln>
        </p:spPr>
      </p:pic>
    </p:spTree>
    <p:extLst>
      <p:ext uri="{BB962C8B-B14F-4D97-AF65-F5344CB8AC3E}">
        <p14:creationId xmlns:p14="http://schemas.microsoft.com/office/powerpoint/2010/main" val="333242968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pic>
        <p:nvPicPr>
          <p:cNvPr id="169" name="Google Shape;169;p31"/>
          <p:cNvPicPr preferRelativeResize="0"/>
          <p:nvPr/>
        </p:nvPicPr>
        <p:blipFill rotWithShape="1">
          <a:blip r:embed="rId3">
            <a:alphaModFix/>
          </a:blip>
          <a:srcRect l="18446" r="18446"/>
          <a:stretch/>
        </p:blipFill>
        <p:spPr>
          <a:xfrm>
            <a:off x="200" y="0"/>
            <a:ext cx="4572002" cy="5143500"/>
          </a:xfrm>
          <a:prstGeom prst="rect">
            <a:avLst/>
          </a:prstGeom>
          <a:noFill/>
          <a:ln>
            <a:noFill/>
          </a:ln>
        </p:spPr>
      </p:pic>
      <p:sp>
        <p:nvSpPr>
          <p:cNvPr id="170" name="Google Shape;170;p31"/>
          <p:cNvSpPr txBox="1">
            <a:spLocks noGrp="1"/>
          </p:cNvSpPr>
          <p:nvPr>
            <p:ph type="title"/>
          </p:nvPr>
        </p:nvSpPr>
        <p:spPr>
          <a:xfrm>
            <a:off x="5172950" y="923700"/>
            <a:ext cx="3370500" cy="32961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Data Data Data!!!.....</a:t>
            </a:r>
            <a:endParaRPr/>
          </a:p>
        </p:txBody>
      </p:sp>
    </p:spTree>
    <p:extLst>
      <p:ext uri="{BB962C8B-B14F-4D97-AF65-F5344CB8AC3E}">
        <p14:creationId xmlns:p14="http://schemas.microsoft.com/office/powerpoint/2010/main" val="271920373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32"/>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Data Data Data!!!.....</a:t>
            </a:r>
            <a:endParaRPr/>
          </a:p>
        </p:txBody>
      </p:sp>
      <p:pic>
        <p:nvPicPr>
          <p:cNvPr id="176" name="Google Shape;176;p32"/>
          <p:cNvPicPr preferRelativeResize="0"/>
          <p:nvPr/>
        </p:nvPicPr>
        <p:blipFill>
          <a:blip r:embed="rId3">
            <a:alphaModFix/>
          </a:blip>
          <a:stretch>
            <a:fillRect/>
          </a:stretch>
        </p:blipFill>
        <p:spPr>
          <a:xfrm>
            <a:off x="1687600" y="1102600"/>
            <a:ext cx="5503140" cy="3821251"/>
          </a:xfrm>
          <a:prstGeom prst="rect">
            <a:avLst/>
          </a:prstGeom>
          <a:noFill/>
          <a:ln>
            <a:noFill/>
          </a:ln>
        </p:spPr>
      </p:pic>
    </p:spTree>
    <p:extLst>
      <p:ext uri="{BB962C8B-B14F-4D97-AF65-F5344CB8AC3E}">
        <p14:creationId xmlns:p14="http://schemas.microsoft.com/office/powerpoint/2010/main" val="377258313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33"/>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Data Data Data!!!.....</a:t>
            </a:r>
            <a:endParaRPr/>
          </a:p>
        </p:txBody>
      </p:sp>
      <p:pic>
        <p:nvPicPr>
          <p:cNvPr id="182" name="Google Shape;182;p33"/>
          <p:cNvPicPr preferRelativeResize="0"/>
          <p:nvPr/>
        </p:nvPicPr>
        <p:blipFill>
          <a:blip r:embed="rId3">
            <a:alphaModFix/>
          </a:blip>
          <a:stretch>
            <a:fillRect/>
          </a:stretch>
        </p:blipFill>
        <p:spPr>
          <a:xfrm>
            <a:off x="1855700" y="1069000"/>
            <a:ext cx="5697632" cy="3821248"/>
          </a:xfrm>
          <a:prstGeom prst="rect">
            <a:avLst/>
          </a:prstGeom>
          <a:noFill/>
          <a:ln>
            <a:noFill/>
          </a:ln>
        </p:spPr>
      </p:pic>
    </p:spTree>
    <p:extLst>
      <p:ext uri="{BB962C8B-B14F-4D97-AF65-F5344CB8AC3E}">
        <p14:creationId xmlns:p14="http://schemas.microsoft.com/office/powerpoint/2010/main" val="3130565813"/>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21792</TotalTime>
  <Words>1500</Words>
  <Application>Microsoft Office PowerPoint</Application>
  <PresentationFormat>On-screen Show (16:9)</PresentationFormat>
  <Paragraphs>244</Paragraphs>
  <Slides>47</Slides>
  <Notes>47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47</vt:i4>
      </vt:variant>
    </vt:vector>
  </HeadingPairs>
  <TitlesOfParts>
    <vt:vector size="51" baseType="lpstr">
      <vt:lpstr>Arial</vt:lpstr>
      <vt:lpstr>Lato</vt:lpstr>
      <vt:lpstr>Playfair Display</vt:lpstr>
      <vt:lpstr>Simple Light</vt:lpstr>
      <vt:lpstr>AI &amp; Data Science</vt:lpstr>
      <vt:lpstr>PowerPoint Presentation</vt:lpstr>
      <vt:lpstr>How ? </vt:lpstr>
      <vt:lpstr>How ? </vt:lpstr>
      <vt:lpstr>How ? </vt:lpstr>
      <vt:lpstr>How ? </vt:lpstr>
      <vt:lpstr>Data Data Data!!!.....</vt:lpstr>
      <vt:lpstr>Data Data Data!!!.....</vt:lpstr>
      <vt:lpstr>Data Data Data!!!.....</vt:lpstr>
      <vt:lpstr>Data Data Data!!!.....</vt:lpstr>
      <vt:lpstr>Examples</vt:lpstr>
      <vt:lpstr>Examples</vt:lpstr>
      <vt:lpstr>Examples</vt:lpstr>
      <vt:lpstr>The Opportunity</vt:lpstr>
      <vt:lpstr>Future and Tomorrows</vt:lpstr>
      <vt:lpstr>Future and Tomorrows</vt:lpstr>
      <vt:lpstr>Future and Tomorrows </vt:lpstr>
      <vt:lpstr>Cut Above</vt:lpstr>
      <vt:lpstr>PowerPoint Presentation</vt:lpstr>
      <vt:lpstr>Python Learning Path</vt:lpstr>
      <vt:lpstr>PowerPoint Presentation</vt:lpstr>
      <vt:lpstr>PowerPoint Presentation</vt:lpstr>
      <vt:lpstr>PowerPoint Presentation</vt:lpstr>
      <vt:lpstr>Applied python </vt:lpstr>
      <vt:lpstr>Table of content : Machine learning &amp; Deep Learning</vt:lpstr>
      <vt:lpstr>PowerPoint Presentation</vt:lpstr>
      <vt:lpstr>PowerPoint Presentation</vt:lpstr>
      <vt:lpstr>PowerPoint Presentation</vt:lpstr>
      <vt:lpstr>PowerPoint Presentation</vt:lpstr>
      <vt:lpstr>Introduction to Python </vt:lpstr>
      <vt:lpstr>History Of Python </vt:lpstr>
      <vt:lpstr>PowerPoint Presentation</vt:lpstr>
      <vt:lpstr>PowerPoint Presentation</vt:lpstr>
      <vt:lpstr>PowerPoint Presentation</vt:lpstr>
      <vt:lpstr>Large Tech companies using python :</vt:lpstr>
      <vt:lpstr>PowerPoint Presentation</vt:lpstr>
      <vt:lpstr>PowerPoint Presentation</vt:lpstr>
      <vt:lpstr>PowerPoint Presentation</vt:lpstr>
      <vt:lpstr>Features of Python</vt:lpstr>
      <vt:lpstr>PowerPoint Presentation</vt:lpstr>
      <vt:lpstr>PowerPoint Presentation</vt:lpstr>
      <vt:lpstr>PowerPoint Presentation</vt:lpstr>
      <vt:lpstr>PowerPoint Presentation</vt:lpstr>
      <vt:lpstr>Identifier</vt:lpstr>
      <vt:lpstr>PowerPoint Presentation</vt:lpstr>
      <vt:lpstr>DATA TYPES</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Python </dc:title>
  <cp:lastModifiedBy>RICR</cp:lastModifiedBy>
  <cp:revision>8</cp:revision>
  <dcterms:modified xsi:type="dcterms:W3CDTF">2024-09-12T12:02:29Z</dcterms:modified>
</cp:coreProperties>
</file>